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1b6a40b4697c4a76" Type="http://schemas.microsoft.com/office/2006/relationships/ui/extensibility" Target="customUI/customUI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408" r:id="rId5"/>
    <p:sldId id="323" r:id="rId6"/>
    <p:sldId id="278" r:id="rId7"/>
    <p:sldId id="379" r:id="rId8"/>
    <p:sldId id="380" r:id="rId9"/>
    <p:sldId id="381" r:id="rId10"/>
    <p:sldId id="378" r:id="rId11"/>
    <p:sldId id="382" r:id="rId12"/>
    <p:sldId id="383" r:id="rId13"/>
    <p:sldId id="384" r:id="rId14"/>
    <p:sldId id="385" r:id="rId15"/>
    <p:sldId id="324" r:id="rId16"/>
    <p:sldId id="386" r:id="rId17"/>
    <p:sldId id="387" r:id="rId18"/>
    <p:sldId id="388" r:id="rId19"/>
    <p:sldId id="389" r:id="rId20"/>
    <p:sldId id="376" r:id="rId21"/>
    <p:sldId id="390" r:id="rId22"/>
    <p:sldId id="392" r:id="rId23"/>
    <p:sldId id="391" r:id="rId24"/>
    <p:sldId id="393" r:id="rId25"/>
    <p:sldId id="394" r:id="rId26"/>
    <p:sldId id="395" r:id="rId27"/>
    <p:sldId id="396" r:id="rId28"/>
    <p:sldId id="398" r:id="rId29"/>
    <p:sldId id="397" r:id="rId30"/>
    <p:sldId id="399" r:id="rId31"/>
    <p:sldId id="400" r:id="rId32"/>
    <p:sldId id="402" r:id="rId33"/>
    <p:sldId id="401" r:id="rId34"/>
    <p:sldId id="404" r:id="rId35"/>
    <p:sldId id="405" r:id="rId36"/>
    <p:sldId id="406" r:id="rId37"/>
    <p:sldId id="407" r:id="rId38"/>
    <p:sldId id="409" r:id="rId39"/>
  </p:sldIdLst>
  <p:sldSz cx="24384000" cy="13716000"/>
  <p:notesSz cx="7099300" cy="10234613"/>
  <p:defaultTextStyle>
    <a:defPPr>
      <a:defRPr lang="en-US"/>
    </a:defPPr>
    <a:lvl1pPr marL="0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1pPr>
    <a:lvl2pPr marL="1218895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2pPr>
    <a:lvl3pPr marL="2437790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3pPr>
    <a:lvl4pPr marL="3656686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4pPr>
    <a:lvl5pPr marL="4875581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5pPr>
    <a:lvl6pPr marL="6094476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6pPr>
    <a:lvl7pPr marL="7313371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7pPr>
    <a:lvl8pPr marL="8532266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8pPr>
    <a:lvl9pPr marL="9751162" algn="l" defTabSz="2437790" rtl="0" eaLnBrk="1" latinLnBrk="0" hangingPunct="1">
      <a:defRPr sz="47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 Instructions" id="{D97762E0-F512-4654-A68D-122F12046569}">
          <p14:sldIdLst/>
        </p14:section>
        <p14:section name="Right click for options" id="{5C661DC1-D038-4612-9AFE-4506515A23D4}">
          <p14:sldIdLst>
            <p14:sldId id="408"/>
            <p14:sldId id="323"/>
            <p14:sldId id="278"/>
            <p14:sldId id="379"/>
            <p14:sldId id="380"/>
            <p14:sldId id="381"/>
            <p14:sldId id="378"/>
            <p14:sldId id="382"/>
            <p14:sldId id="383"/>
            <p14:sldId id="384"/>
            <p14:sldId id="385"/>
            <p14:sldId id="324"/>
            <p14:sldId id="386"/>
            <p14:sldId id="387"/>
            <p14:sldId id="388"/>
            <p14:sldId id="389"/>
            <p14:sldId id="376"/>
            <p14:sldId id="390"/>
            <p14:sldId id="392"/>
            <p14:sldId id="391"/>
            <p14:sldId id="393"/>
            <p14:sldId id="394"/>
            <p14:sldId id="395"/>
            <p14:sldId id="396"/>
            <p14:sldId id="398"/>
            <p14:sldId id="397"/>
            <p14:sldId id="399"/>
            <p14:sldId id="400"/>
            <p14:sldId id="402"/>
            <p14:sldId id="401"/>
            <p14:sldId id="404"/>
            <p14:sldId id="405"/>
            <p14:sldId id="406"/>
            <p14:sldId id="407"/>
            <p14:sldId id="4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202" userDrawn="1">
          <p15:clr>
            <a:srgbClr val="A4A3A4"/>
          </p15:clr>
        </p15:guide>
        <p15:guide id="2" orient="horz" pos="8096" userDrawn="1">
          <p15:clr>
            <a:srgbClr val="A4A3A4"/>
          </p15:clr>
        </p15:guide>
        <p15:guide id="3" orient="horz" pos="2018" userDrawn="1">
          <p15:clr>
            <a:srgbClr val="A4A3A4"/>
          </p15:clr>
        </p15:guide>
        <p15:guide id="4" orient="horz" pos="7496" userDrawn="1">
          <p15:clr>
            <a:srgbClr val="A4A3A4"/>
          </p15:clr>
        </p15:guide>
        <p15:guide id="5" pos="14987" userDrawn="1">
          <p15:clr>
            <a:srgbClr val="A4A3A4"/>
          </p15:clr>
        </p15:guide>
        <p15:guide id="6" pos="12896" userDrawn="1">
          <p15:clr>
            <a:srgbClr val="A4A3A4"/>
          </p15:clr>
        </p15:guide>
        <p15:guide id="7" pos="3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6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y" initials="" lastIdx="0" clrIdx="0"/>
  <p:cmAuthor id="1" name="Shay" initials="S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22B"/>
    <a:srgbClr val="8F999E"/>
    <a:srgbClr val="1E497D"/>
    <a:srgbClr val="FFFFFF"/>
    <a:srgbClr val="000000"/>
    <a:srgbClr val="DDDDDD"/>
    <a:srgbClr val="004C6E"/>
    <a:srgbClr val="DDF4FF"/>
    <a:srgbClr val="00659B"/>
    <a:srgbClr val="A212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867" autoAdjust="0"/>
    <p:restoredTop sz="96357" autoAdjust="0"/>
  </p:normalViewPr>
  <p:slideViewPr>
    <p:cSldViewPr snapToObjects="1">
      <p:cViewPr varScale="1">
        <p:scale>
          <a:sx n="34" d="100"/>
          <a:sy n="34" d="100"/>
        </p:scale>
        <p:origin x="800" y="88"/>
      </p:cViewPr>
      <p:guideLst>
        <p:guide orient="horz" pos="1202"/>
        <p:guide orient="horz" pos="8096"/>
        <p:guide orient="horz" pos="2018"/>
        <p:guide orient="horz" pos="7496"/>
        <p:guide pos="14987"/>
        <p:guide pos="12896"/>
        <p:guide pos="37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Objects="1" showGuides="1"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363" cy="511731"/>
          </a:xfrm>
          <a:prstGeom prst="rect">
            <a:avLst/>
          </a:prstGeom>
        </p:spPr>
        <p:txBody>
          <a:bodyPr vert="horz" lIns="77990" tIns="77990" rIns="77990" bIns="77990" rtlCol="0" anchor="t" anchorCtr="0"/>
          <a:lstStyle/>
          <a:p>
            <a:endParaRPr lang="en-AU" sz="1100" dirty="0"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77990" tIns="77990" rIns="77990" bIns="77990" rtlCol="0"/>
          <a:lstStyle>
            <a:lvl1pPr algn="r">
              <a:defRPr sz="1300"/>
            </a:lvl1pPr>
          </a:lstStyle>
          <a:p>
            <a:fld id="{4E50C307-5AD1-4F8C-91A0-1FC7219EFB34}" type="datetimeFigureOut">
              <a:rPr lang="en-AU" sz="1100">
                <a:cs typeface="Arial" pitchFamily="34" charset="0"/>
              </a:rPr>
              <a:t>20/01/2020</a:t>
            </a:fld>
            <a:endParaRPr lang="en-AU" sz="1100" dirty="0"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77990" tIns="77990" rIns="77990" bIns="77990" rtlCol="0" anchor="b"/>
          <a:lstStyle>
            <a:lvl1pPr algn="l">
              <a:defRPr sz="1300"/>
            </a:lvl1pPr>
          </a:lstStyle>
          <a:p>
            <a:endParaRPr lang="en-AU" sz="1100" dirty="0"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972254" y="9721106"/>
            <a:ext cx="1125405" cy="511731"/>
          </a:xfrm>
          <a:prstGeom prst="rect">
            <a:avLst/>
          </a:prstGeom>
        </p:spPr>
        <p:txBody>
          <a:bodyPr vert="horz" lIns="0" tIns="38995" rIns="99048" bIns="38995" rtlCol="0" anchor="b"/>
          <a:lstStyle>
            <a:lvl1pPr algn="r">
              <a:defRPr sz="1300"/>
            </a:lvl1pPr>
          </a:lstStyle>
          <a:p>
            <a:fld id="{AF84CFB5-B6E9-4915-957C-05CFA717E28F}" type="slidenum">
              <a:rPr lang="en-AU" sz="1100">
                <a:cs typeface="Arial" pitchFamily="34" charset="0"/>
              </a:rPr>
              <a:t>‹#›</a:t>
            </a:fld>
            <a:endParaRPr lang="en-AU" sz="1100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82905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78881" y="85289"/>
            <a:ext cx="5194544" cy="426442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1300">
                <a:latin typeface="+mn-lt"/>
              </a:defRPr>
            </a:lvl1pPr>
          </a:lstStyle>
          <a:p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588727" y="72495"/>
            <a:ext cx="1467189" cy="426442"/>
          </a:xfrm>
          <a:prstGeom prst="rect">
            <a:avLst/>
          </a:prstGeom>
        </p:spPr>
        <p:txBody>
          <a:bodyPr vert="horz" lIns="0" tIns="0" rIns="0" bIns="0" rtlCol="0"/>
          <a:lstStyle>
            <a:lvl1pPr algn="r">
              <a:defRPr sz="1300">
                <a:latin typeface="+mn-lt"/>
              </a:defRPr>
            </a:lvl1pPr>
          </a:lstStyle>
          <a:p>
            <a:fld id="{9BB1C32A-CF46-409D-8B8D-587A7E3A4DCC}" type="datetimeFigureOut">
              <a:rPr lang="en-AU" smtClean="0"/>
              <a:pPr/>
              <a:t>20/01/2020</a:t>
            </a:fld>
            <a:endParaRPr lang="en-A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561975" y="608013"/>
            <a:ext cx="8215313" cy="4622800"/>
          </a:xfrm>
          <a:prstGeom prst="rect">
            <a:avLst/>
          </a:prstGeom>
          <a:noFill/>
          <a:ln w="3175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918" y="5570661"/>
            <a:ext cx="5699617" cy="389635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AU" noProof="0" dirty="0"/>
              <a:t>Click to edit Master text styles</a:t>
            </a:r>
          </a:p>
          <a:p>
            <a:pPr marL="0" lvl="1"/>
            <a:r>
              <a:rPr lang="en-AU" noProof="0" dirty="0"/>
              <a:t>Second level</a:t>
            </a:r>
          </a:p>
          <a:p>
            <a:pPr marL="155981" lvl="2" indent="-155981">
              <a:buFont typeface="Arial" pitchFamily="34" charset="0"/>
              <a:buChar char="•"/>
            </a:pPr>
            <a:r>
              <a:rPr lang="en-AU" noProof="0" dirty="0"/>
              <a:t>Third level</a:t>
            </a:r>
          </a:p>
          <a:p>
            <a:pPr marL="311962" lvl="3" indent="-155981">
              <a:buFont typeface="Arial" pitchFamily="34" charset="0"/>
              <a:buChar char="•"/>
            </a:pPr>
            <a:r>
              <a:rPr lang="en-AU" noProof="0" dirty="0"/>
              <a:t>Fourth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78881" y="9721106"/>
            <a:ext cx="4969510" cy="402938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latin typeface="+mn-lt"/>
                <a:cs typeface="Arial" pitchFamily="34" charset="0"/>
              </a:defRPr>
            </a:lvl1pPr>
          </a:lstStyle>
          <a:p>
            <a:endParaRPr lang="en-A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62013" y="9721106"/>
            <a:ext cx="1023812" cy="402938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latin typeface="+mn-lt"/>
              </a:defRPr>
            </a:lvl1pPr>
          </a:lstStyle>
          <a:p>
            <a:fld id="{D5A593CC-2149-4E6C-BC3C-0044C280ECB2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725768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37790" rtl="0" eaLnBrk="1" latinLnBrk="0" hangingPunct="1">
      <a:defRPr lang="en-US" sz="3199" b="1" kern="1200" dirty="0" smtClean="0">
        <a:solidFill>
          <a:schemeClr val="tx1"/>
        </a:solidFill>
        <a:latin typeface="+mn-lt"/>
        <a:ea typeface="+mn-ea"/>
        <a:cs typeface="Arial" pitchFamily="34" charset="0"/>
      </a:defRPr>
    </a:lvl1pPr>
    <a:lvl2pPr marL="1218895" algn="l" defTabSz="2437790" rtl="0" eaLnBrk="1" latinLnBrk="0" hangingPunct="1">
      <a:defRPr lang="en-US" sz="3199" kern="1200" dirty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2437790" algn="l" defTabSz="2437790" rtl="0" eaLnBrk="1" latinLnBrk="0" hangingPunct="1">
      <a:defRPr lang="en-US" sz="3199" kern="1200" dirty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3656686" algn="l" defTabSz="2437790" rtl="0" eaLnBrk="1" latinLnBrk="0" hangingPunct="1">
      <a:defRPr lang="en-US" sz="3199" kern="1200" dirty="0" smtClean="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4875581" algn="l" defTabSz="2437790" rtl="0" eaLnBrk="1" latinLnBrk="0" hangingPunct="1">
      <a:defRPr lang="en-AU" sz="3199" kern="1200" baseline="0" dirty="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6094476" algn="l" defTabSz="2437790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6pPr>
    <a:lvl7pPr marL="7313371" algn="l" defTabSz="2437790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7pPr>
    <a:lvl8pPr marL="8532266" algn="l" defTabSz="2437790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8pPr>
    <a:lvl9pPr marL="9751162" algn="l" defTabSz="2437790" rtl="0" eaLnBrk="1" latinLnBrk="0" hangingPunct="1">
      <a:defRPr sz="3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417EFE7-D8BB-48D7-B5B1-C7483DB0A6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BB89FCA-E14C-494B-8916-1CE4E7319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43" y="4061338"/>
            <a:ext cx="17481218" cy="5046911"/>
          </a:xfrm>
        </p:spPr>
        <p:txBody>
          <a:bodyPr/>
          <a:lstStyle>
            <a:lvl1pPr>
              <a:lnSpc>
                <a:spcPts val="12000"/>
              </a:lnSpc>
              <a:defRPr sz="13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4A84B4C-BE75-4597-9D41-89C90E4234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0112880" y="591268"/>
            <a:ext cx="3297063" cy="432000"/>
          </a:xfr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XX Month 2019</a:t>
            </a:r>
            <a:endParaRPr lang="en-AU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65B974A-9BD6-40CF-881F-E17FB8171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goes here</a:t>
            </a:r>
            <a:endParaRPr lang="en-AU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A1C7EF-F849-47CB-969B-FBEE3C7FC30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7182" y="11431407"/>
            <a:ext cx="4492761" cy="1267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11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FE2465A8-218D-40DF-9D67-C2F40437D2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2" t="1870" r="1898" b="796"/>
          <a:stretch/>
        </p:blipFill>
        <p:spPr>
          <a:xfrm>
            <a:off x="1979975" y="1657350"/>
            <a:ext cx="12687300" cy="954405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9DBE8-F1B8-4E15-8F68-19D8402B7D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C118E8-FA9F-4EDF-A107-D8FB1F2072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57450" y="4336892"/>
            <a:ext cx="19910334" cy="5555493"/>
          </a:xfrm>
        </p:spPr>
        <p:txBody>
          <a:bodyPr/>
          <a:lstStyle>
            <a:lvl1pPr>
              <a:lnSpc>
                <a:spcPts val="12000"/>
              </a:lnSpc>
              <a:spcAft>
                <a:spcPts val="1700"/>
              </a:spcAft>
              <a:defRPr sz="11000" b="1">
                <a:solidFill>
                  <a:schemeClr val="bg1"/>
                </a:solidFill>
              </a:defRPr>
            </a:lvl1pPr>
            <a:lvl2pPr>
              <a:lnSpc>
                <a:spcPts val="5800"/>
              </a:lnSpc>
              <a:spcAft>
                <a:spcPts val="0"/>
              </a:spcAft>
              <a:defRPr sz="4800" i="0">
                <a:solidFill>
                  <a:schemeClr val="bg1"/>
                </a:solidFill>
              </a:defRPr>
            </a:lvl2pPr>
            <a:lvl3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3pPr>
            <a:lvl4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4pPr>
            <a:lvl5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5pPr>
            <a:lvl6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6pPr>
            <a:lvl7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7pPr>
            <a:lvl8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8pPr>
            <a:lvl9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521712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_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DCB9D34-9A91-4976-BA44-234DD1D880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9DBE8-F1B8-4E15-8F68-19D8402B7D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C118E8-FA9F-4EDF-A107-D8FB1F2072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57450" y="4336892"/>
            <a:ext cx="19910334" cy="5555493"/>
          </a:xfrm>
        </p:spPr>
        <p:txBody>
          <a:bodyPr/>
          <a:lstStyle>
            <a:lvl1pPr>
              <a:lnSpc>
                <a:spcPts val="12000"/>
              </a:lnSpc>
              <a:spcAft>
                <a:spcPts val="1700"/>
              </a:spcAft>
              <a:defRPr sz="11000" b="1">
                <a:solidFill>
                  <a:schemeClr val="bg1"/>
                </a:solidFill>
              </a:defRPr>
            </a:lvl1pPr>
            <a:lvl2pPr>
              <a:lnSpc>
                <a:spcPts val="5800"/>
              </a:lnSpc>
              <a:spcAft>
                <a:spcPts val="0"/>
              </a:spcAft>
              <a:defRPr sz="4800" i="0">
                <a:solidFill>
                  <a:schemeClr val="bg1"/>
                </a:solidFill>
              </a:defRPr>
            </a:lvl2pPr>
            <a:lvl3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3pPr>
            <a:lvl4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4pPr>
            <a:lvl5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5pPr>
            <a:lvl6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6pPr>
            <a:lvl7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7pPr>
            <a:lvl8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8pPr>
            <a:lvl9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34151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_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DCB9D34-9A91-4976-BA44-234DD1D880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5999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9DBE8-F1B8-4E15-8F68-19D8402B7D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C118E8-FA9F-4EDF-A107-D8FB1F2072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57450" y="4336892"/>
            <a:ext cx="19910334" cy="5555493"/>
          </a:xfrm>
        </p:spPr>
        <p:txBody>
          <a:bodyPr/>
          <a:lstStyle>
            <a:lvl1pPr>
              <a:lnSpc>
                <a:spcPts val="12000"/>
              </a:lnSpc>
              <a:spcAft>
                <a:spcPts val="1700"/>
              </a:spcAft>
              <a:defRPr sz="11000" b="1">
                <a:solidFill>
                  <a:schemeClr val="bg1"/>
                </a:solidFill>
              </a:defRPr>
            </a:lvl1pPr>
            <a:lvl2pPr>
              <a:lnSpc>
                <a:spcPts val="5800"/>
              </a:lnSpc>
              <a:spcAft>
                <a:spcPts val="0"/>
              </a:spcAft>
              <a:defRPr sz="4800" i="0">
                <a:solidFill>
                  <a:schemeClr val="bg1"/>
                </a:solidFill>
              </a:defRPr>
            </a:lvl2pPr>
            <a:lvl3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3pPr>
            <a:lvl4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4pPr>
            <a:lvl5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5pPr>
            <a:lvl6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6pPr>
            <a:lvl7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7pPr>
            <a:lvl8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8pPr>
            <a:lvl9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35538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Divider_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DCB9D34-9A91-4976-BA44-234DD1D880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3998" cy="13715999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C118E8-FA9F-4EDF-A107-D8FB1F2072A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57450" y="4336892"/>
            <a:ext cx="19910334" cy="5555493"/>
          </a:xfrm>
        </p:spPr>
        <p:txBody>
          <a:bodyPr/>
          <a:lstStyle>
            <a:lvl1pPr>
              <a:lnSpc>
                <a:spcPts val="12000"/>
              </a:lnSpc>
              <a:spcAft>
                <a:spcPts val="1700"/>
              </a:spcAft>
              <a:defRPr sz="11000" b="1">
                <a:solidFill>
                  <a:schemeClr val="bg1"/>
                </a:solidFill>
              </a:defRPr>
            </a:lvl1pPr>
            <a:lvl2pPr>
              <a:lnSpc>
                <a:spcPts val="5800"/>
              </a:lnSpc>
              <a:spcAft>
                <a:spcPts val="0"/>
              </a:spcAft>
              <a:defRPr sz="4800" i="0">
                <a:solidFill>
                  <a:schemeClr val="bg1"/>
                </a:solidFill>
              </a:defRPr>
            </a:lvl2pPr>
            <a:lvl3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3pPr>
            <a:lvl4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4pPr>
            <a:lvl5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5pPr>
            <a:lvl6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6pPr>
            <a:lvl7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7pPr>
            <a:lvl8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8pPr>
            <a:lvl9pPr marL="0" indent="0">
              <a:lnSpc>
                <a:spcPts val="5800"/>
              </a:lnSpc>
              <a:spcAft>
                <a:spcPts val="0"/>
              </a:spcAft>
              <a:buNone/>
              <a:defRPr sz="4800" i="0"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Edit Master </a:t>
            </a:r>
            <a:br>
              <a:rPr lang="en-US" dirty="0"/>
            </a:br>
            <a:r>
              <a:rPr lang="en-US" dirty="0"/>
              <a:t>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26033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5pPr>
              <a:defRPr baseline="0"/>
            </a:lvl5pPr>
          </a:lstStyle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2395DC-7BA8-4EF8-B92E-4B8E6A69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20054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2050755" y="4368478"/>
            <a:ext cx="8737200" cy="8712000"/>
          </a:xfrm>
        </p:spPr>
        <p:txBody>
          <a:bodyPr/>
          <a:lstStyle>
            <a:lvl5pPr>
              <a:defRPr baseline="0"/>
            </a:lvl5pPr>
          </a:lstStyle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2395DC-7BA8-4EF8-B92E-4B8E6A69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69DDC83-D364-4EC8-99B9-8B991271DB5F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51641" y="4368479"/>
            <a:ext cx="8737200" cy="8712000"/>
          </a:xfrm>
        </p:spPr>
        <p:txBody>
          <a:bodyPr/>
          <a:lstStyle>
            <a:lvl5pPr>
              <a:defRPr baseline="0"/>
            </a:lvl5pPr>
          </a:lstStyle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488172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2395DC-7BA8-4EF8-B92E-4B8E6A69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9DBE8-F1B8-4E15-8F68-19D8402B7D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FEFAB0EB-F2D7-4C77-889E-DC63EBA597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2049200" y="4368799"/>
            <a:ext cx="8737200" cy="8712000"/>
          </a:xfrm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AU" dirty="0"/>
              <a:t>Click in middle icon to insert image.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D247EFA-57B5-4D68-B131-0F83A1F4657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2451641" y="4368479"/>
            <a:ext cx="8737200" cy="8712000"/>
          </a:xfrm>
        </p:spPr>
        <p:txBody>
          <a:bodyPr/>
          <a:lstStyle>
            <a:lvl5pPr>
              <a:defRPr baseline="0"/>
            </a:lvl5pPr>
          </a:lstStyle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</p:spTree>
    <p:extLst>
      <p:ext uri="{BB962C8B-B14F-4D97-AF65-F5344CB8AC3E}">
        <p14:creationId xmlns:p14="http://schemas.microsoft.com/office/powerpoint/2010/main" val="1419848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41150" y="4748093"/>
            <a:ext cx="16246805" cy="8331093"/>
          </a:xfrm>
        </p:spPr>
        <p:txBody>
          <a:bodyPr/>
          <a:lstStyle>
            <a:lvl1pPr marL="432000" indent="-432000">
              <a:lnSpc>
                <a:spcPts val="7800"/>
              </a:lnSpc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4600"/>
            </a:lvl1pPr>
            <a:lvl2pPr marL="864000" indent="-432000">
              <a:lnSpc>
                <a:spcPts val="7800"/>
              </a:lnSpc>
              <a:spcAft>
                <a:spcPts val="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4600"/>
            </a:lvl2pPr>
            <a:lvl3pPr marL="1296000">
              <a:lnSpc>
                <a:spcPts val="7800"/>
              </a:lnSpc>
              <a:spcAft>
                <a:spcPts val="0"/>
              </a:spcAft>
              <a:defRPr sz="4600"/>
            </a:lvl3pPr>
            <a:lvl4pPr marL="1728000">
              <a:lnSpc>
                <a:spcPts val="7800"/>
              </a:lnSpc>
              <a:spcAft>
                <a:spcPts val="0"/>
              </a:spcAft>
              <a:defRPr sz="4600"/>
            </a:lvl4pPr>
            <a:lvl5pPr marL="2160000">
              <a:lnSpc>
                <a:spcPts val="7800"/>
              </a:lnSpc>
              <a:spcAft>
                <a:spcPts val="0"/>
              </a:spcAft>
              <a:defRPr sz="4600" baseline="0"/>
            </a:lvl5pPr>
            <a:lvl6pPr marL="2592000">
              <a:lnSpc>
                <a:spcPts val="7800"/>
              </a:lnSpc>
              <a:spcAft>
                <a:spcPts val="0"/>
              </a:spcAft>
              <a:defRPr sz="4600"/>
            </a:lvl6pPr>
            <a:lvl7pPr marL="3024000">
              <a:lnSpc>
                <a:spcPts val="7800"/>
              </a:lnSpc>
              <a:spcAft>
                <a:spcPts val="0"/>
              </a:spcAft>
              <a:defRPr sz="4600"/>
            </a:lvl7pPr>
            <a:lvl8pPr marL="3456000">
              <a:lnSpc>
                <a:spcPts val="7800"/>
              </a:lnSpc>
              <a:spcAft>
                <a:spcPts val="0"/>
              </a:spcAft>
              <a:defRPr sz="4600"/>
            </a:lvl8pPr>
            <a:lvl9pPr marL="3888000">
              <a:lnSpc>
                <a:spcPts val="7800"/>
              </a:lnSpc>
              <a:spcAft>
                <a:spcPts val="0"/>
              </a:spcAft>
              <a:defRPr sz="4600"/>
            </a:lvl9pPr>
          </a:lstStyle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72395DC-7BA8-4EF8-B92E-4B8E6A69B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639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420100" y="4368481"/>
            <a:ext cx="12367855" cy="8712000"/>
          </a:xfrm>
        </p:spPr>
        <p:txBody>
          <a:bodyPr/>
          <a:lstStyle>
            <a:lvl5pPr>
              <a:defRPr baseline="0"/>
            </a:lvl5pPr>
          </a:lstStyle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9DBE8-F1B8-4E15-8F68-19D8402B7D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FF2A421-59F6-4EE3-A454-1FBD1E396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0100" y="2371824"/>
            <a:ext cx="12367855" cy="14915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7B76BFB0-88FB-4D92-8944-83405A3F04E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1" y="2175941"/>
            <a:ext cx="7750375" cy="10775696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9454 w 10000"/>
              <a:gd name="connsiteY1" fmla="*/ 747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431 h 9253"/>
              <a:gd name="connsiteX1" fmla="*/ 9454 w 10000"/>
              <a:gd name="connsiteY1" fmla="*/ 0 h 9253"/>
              <a:gd name="connsiteX2" fmla="*/ 10000 w 10000"/>
              <a:gd name="connsiteY2" fmla="*/ 9253 h 9253"/>
              <a:gd name="connsiteX3" fmla="*/ 0 w 10000"/>
              <a:gd name="connsiteY3" fmla="*/ 9253 h 9253"/>
              <a:gd name="connsiteX4" fmla="*/ 0 w 10000"/>
              <a:gd name="connsiteY4" fmla="*/ 1431 h 9253"/>
              <a:gd name="connsiteX0" fmla="*/ 0 w 10000"/>
              <a:gd name="connsiteY0" fmla="*/ 1547 h 10000"/>
              <a:gd name="connsiteX1" fmla="*/ 7412 w 10000"/>
              <a:gd name="connsiteY1" fmla="*/ 298 h 10000"/>
              <a:gd name="connsiteX2" fmla="*/ 9454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1547 h 10000"/>
              <a:gd name="connsiteX0" fmla="*/ 0 w 10000"/>
              <a:gd name="connsiteY0" fmla="*/ 2316 h 10769"/>
              <a:gd name="connsiteX1" fmla="*/ 7747 w 10000"/>
              <a:gd name="connsiteY1" fmla="*/ 0 h 10769"/>
              <a:gd name="connsiteX2" fmla="*/ 9454 w 10000"/>
              <a:gd name="connsiteY2" fmla="*/ 769 h 10769"/>
              <a:gd name="connsiteX3" fmla="*/ 10000 w 10000"/>
              <a:gd name="connsiteY3" fmla="*/ 10769 h 10769"/>
              <a:gd name="connsiteX4" fmla="*/ 0 w 10000"/>
              <a:gd name="connsiteY4" fmla="*/ 10769 h 10769"/>
              <a:gd name="connsiteX5" fmla="*/ 0 w 10000"/>
              <a:gd name="connsiteY5" fmla="*/ 2316 h 10769"/>
              <a:gd name="connsiteX0" fmla="*/ 0 w 10000"/>
              <a:gd name="connsiteY0" fmla="*/ 2343 h 10796"/>
              <a:gd name="connsiteX1" fmla="*/ 7765 w 10000"/>
              <a:gd name="connsiteY1" fmla="*/ 0 h 10796"/>
              <a:gd name="connsiteX2" fmla="*/ 9454 w 10000"/>
              <a:gd name="connsiteY2" fmla="*/ 796 h 10796"/>
              <a:gd name="connsiteX3" fmla="*/ 10000 w 10000"/>
              <a:gd name="connsiteY3" fmla="*/ 10796 h 10796"/>
              <a:gd name="connsiteX4" fmla="*/ 0 w 10000"/>
              <a:gd name="connsiteY4" fmla="*/ 10796 h 10796"/>
              <a:gd name="connsiteX5" fmla="*/ 0 w 10000"/>
              <a:gd name="connsiteY5" fmla="*/ 2343 h 10796"/>
              <a:gd name="connsiteX0" fmla="*/ 0 w 10000"/>
              <a:gd name="connsiteY0" fmla="*/ 2343 h 10796"/>
              <a:gd name="connsiteX1" fmla="*/ 7765 w 10000"/>
              <a:gd name="connsiteY1" fmla="*/ 0 h 10796"/>
              <a:gd name="connsiteX2" fmla="*/ 9454 w 10000"/>
              <a:gd name="connsiteY2" fmla="*/ 796 h 10796"/>
              <a:gd name="connsiteX3" fmla="*/ 10000 w 10000"/>
              <a:gd name="connsiteY3" fmla="*/ 10796 h 10796"/>
              <a:gd name="connsiteX4" fmla="*/ 0 w 10000"/>
              <a:gd name="connsiteY4" fmla="*/ 10796 h 10796"/>
              <a:gd name="connsiteX5" fmla="*/ 0 w 10000"/>
              <a:gd name="connsiteY5" fmla="*/ 2343 h 10796"/>
              <a:gd name="connsiteX0" fmla="*/ 0 w 10000"/>
              <a:gd name="connsiteY0" fmla="*/ 2343 h 10796"/>
              <a:gd name="connsiteX1" fmla="*/ 7765 w 10000"/>
              <a:gd name="connsiteY1" fmla="*/ 0 h 10796"/>
              <a:gd name="connsiteX2" fmla="*/ 9454 w 10000"/>
              <a:gd name="connsiteY2" fmla="*/ 796 h 10796"/>
              <a:gd name="connsiteX3" fmla="*/ 10000 w 10000"/>
              <a:gd name="connsiteY3" fmla="*/ 10796 h 10796"/>
              <a:gd name="connsiteX4" fmla="*/ 0 w 10000"/>
              <a:gd name="connsiteY4" fmla="*/ 10796 h 10796"/>
              <a:gd name="connsiteX5" fmla="*/ 0 w 10000"/>
              <a:gd name="connsiteY5" fmla="*/ 2343 h 10796"/>
              <a:gd name="connsiteX0" fmla="*/ 0 w 10000"/>
              <a:gd name="connsiteY0" fmla="*/ 2367 h 10820"/>
              <a:gd name="connsiteX1" fmla="*/ 7765 w 10000"/>
              <a:gd name="connsiteY1" fmla="*/ 24 h 10820"/>
              <a:gd name="connsiteX2" fmla="*/ 9454 w 10000"/>
              <a:gd name="connsiteY2" fmla="*/ 820 h 10820"/>
              <a:gd name="connsiteX3" fmla="*/ 10000 w 10000"/>
              <a:gd name="connsiteY3" fmla="*/ 10820 h 10820"/>
              <a:gd name="connsiteX4" fmla="*/ 0 w 10000"/>
              <a:gd name="connsiteY4" fmla="*/ 10820 h 10820"/>
              <a:gd name="connsiteX5" fmla="*/ 0 w 10000"/>
              <a:gd name="connsiteY5" fmla="*/ 2367 h 10820"/>
              <a:gd name="connsiteX0" fmla="*/ 0 w 10000"/>
              <a:gd name="connsiteY0" fmla="*/ 2375 h 10828"/>
              <a:gd name="connsiteX1" fmla="*/ 7765 w 10000"/>
              <a:gd name="connsiteY1" fmla="*/ 32 h 10828"/>
              <a:gd name="connsiteX2" fmla="*/ 9454 w 10000"/>
              <a:gd name="connsiteY2" fmla="*/ 828 h 10828"/>
              <a:gd name="connsiteX3" fmla="*/ 10000 w 10000"/>
              <a:gd name="connsiteY3" fmla="*/ 10828 h 10828"/>
              <a:gd name="connsiteX4" fmla="*/ 0 w 10000"/>
              <a:gd name="connsiteY4" fmla="*/ 10828 h 10828"/>
              <a:gd name="connsiteX5" fmla="*/ 0 w 10000"/>
              <a:gd name="connsiteY5" fmla="*/ 2375 h 10828"/>
              <a:gd name="connsiteX0" fmla="*/ 0 w 10000"/>
              <a:gd name="connsiteY0" fmla="*/ 2373 h 10826"/>
              <a:gd name="connsiteX1" fmla="*/ 7765 w 10000"/>
              <a:gd name="connsiteY1" fmla="*/ 30 h 10826"/>
              <a:gd name="connsiteX2" fmla="*/ 9454 w 10000"/>
              <a:gd name="connsiteY2" fmla="*/ 826 h 10826"/>
              <a:gd name="connsiteX3" fmla="*/ 10000 w 10000"/>
              <a:gd name="connsiteY3" fmla="*/ 10826 h 10826"/>
              <a:gd name="connsiteX4" fmla="*/ 0 w 10000"/>
              <a:gd name="connsiteY4" fmla="*/ 10826 h 10826"/>
              <a:gd name="connsiteX5" fmla="*/ 0 w 10000"/>
              <a:gd name="connsiteY5" fmla="*/ 2373 h 10826"/>
              <a:gd name="connsiteX0" fmla="*/ 0 w 10000"/>
              <a:gd name="connsiteY0" fmla="*/ 2373 h 10826"/>
              <a:gd name="connsiteX1" fmla="*/ 7765 w 10000"/>
              <a:gd name="connsiteY1" fmla="*/ 30 h 10826"/>
              <a:gd name="connsiteX2" fmla="*/ 9454 w 10000"/>
              <a:gd name="connsiteY2" fmla="*/ 826 h 10826"/>
              <a:gd name="connsiteX3" fmla="*/ 10000 w 10000"/>
              <a:gd name="connsiteY3" fmla="*/ 10826 h 10826"/>
              <a:gd name="connsiteX4" fmla="*/ 0 w 10000"/>
              <a:gd name="connsiteY4" fmla="*/ 10826 h 10826"/>
              <a:gd name="connsiteX5" fmla="*/ 0 w 10000"/>
              <a:gd name="connsiteY5" fmla="*/ 2373 h 10826"/>
              <a:gd name="connsiteX0" fmla="*/ 0 w 10000"/>
              <a:gd name="connsiteY0" fmla="*/ 2373 h 10826"/>
              <a:gd name="connsiteX1" fmla="*/ 7765 w 10000"/>
              <a:gd name="connsiteY1" fmla="*/ 30 h 10826"/>
              <a:gd name="connsiteX2" fmla="*/ 9454 w 10000"/>
              <a:gd name="connsiteY2" fmla="*/ 826 h 10826"/>
              <a:gd name="connsiteX3" fmla="*/ 10000 w 10000"/>
              <a:gd name="connsiteY3" fmla="*/ 10826 h 10826"/>
              <a:gd name="connsiteX4" fmla="*/ 0 w 10000"/>
              <a:gd name="connsiteY4" fmla="*/ 10826 h 10826"/>
              <a:gd name="connsiteX5" fmla="*/ 0 w 10000"/>
              <a:gd name="connsiteY5" fmla="*/ 2373 h 10826"/>
              <a:gd name="connsiteX0" fmla="*/ 0 w 10000"/>
              <a:gd name="connsiteY0" fmla="*/ 2524 h 10977"/>
              <a:gd name="connsiteX1" fmla="*/ 7787 w 10000"/>
              <a:gd name="connsiteY1" fmla="*/ 27 h 10977"/>
              <a:gd name="connsiteX2" fmla="*/ 9454 w 10000"/>
              <a:gd name="connsiteY2" fmla="*/ 977 h 10977"/>
              <a:gd name="connsiteX3" fmla="*/ 10000 w 10000"/>
              <a:gd name="connsiteY3" fmla="*/ 10977 h 10977"/>
              <a:gd name="connsiteX4" fmla="*/ 0 w 10000"/>
              <a:gd name="connsiteY4" fmla="*/ 10977 h 10977"/>
              <a:gd name="connsiteX5" fmla="*/ 0 w 10000"/>
              <a:gd name="connsiteY5" fmla="*/ 2524 h 10977"/>
              <a:gd name="connsiteX0" fmla="*/ 0 w 10000"/>
              <a:gd name="connsiteY0" fmla="*/ 2381 h 10834"/>
              <a:gd name="connsiteX1" fmla="*/ 7765 w 10000"/>
              <a:gd name="connsiteY1" fmla="*/ 30 h 10834"/>
              <a:gd name="connsiteX2" fmla="*/ 9454 w 10000"/>
              <a:gd name="connsiteY2" fmla="*/ 834 h 10834"/>
              <a:gd name="connsiteX3" fmla="*/ 10000 w 10000"/>
              <a:gd name="connsiteY3" fmla="*/ 10834 h 10834"/>
              <a:gd name="connsiteX4" fmla="*/ 0 w 10000"/>
              <a:gd name="connsiteY4" fmla="*/ 10834 h 10834"/>
              <a:gd name="connsiteX5" fmla="*/ 0 w 10000"/>
              <a:gd name="connsiteY5" fmla="*/ 2381 h 10834"/>
              <a:gd name="connsiteX0" fmla="*/ 0 w 10000"/>
              <a:gd name="connsiteY0" fmla="*/ 2371 h 10824"/>
              <a:gd name="connsiteX1" fmla="*/ 7765 w 10000"/>
              <a:gd name="connsiteY1" fmla="*/ 20 h 10824"/>
              <a:gd name="connsiteX2" fmla="*/ 9454 w 10000"/>
              <a:gd name="connsiteY2" fmla="*/ 824 h 10824"/>
              <a:gd name="connsiteX3" fmla="*/ 10000 w 10000"/>
              <a:gd name="connsiteY3" fmla="*/ 10824 h 10824"/>
              <a:gd name="connsiteX4" fmla="*/ 0 w 10000"/>
              <a:gd name="connsiteY4" fmla="*/ 10824 h 10824"/>
              <a:gd name="connsiteX5" fmla="*/ 0 w 10000"/>
              <a:gd name="connsiteY5" fmla="*/ 2371 h 10824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54 w 10000"/>
              <a:gd name="connsiteY2" fmla="*/ 82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54 w 10000"/>
              <a:gd name="connsiteY2" fmla="*/ 82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85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85 h 10821"/>
              <a:gd name="connsiteX0" fmla="*/ 0 w 10000"/>
              <a:gd name="connsiteY0" fmla="*/ 2382 h 10818"/>
              <a:gd name="connsiteX1" fmla="*/ 7765 w 10000"/>
              <a:gd name="connsiteY1" fmla="*/ 14 h 10818"/>
              <a:gd name="connsiteX2" fmla="*/ 9443 w 10000"/>
              <a:gd name="connsiteY2" fmla="*/ 878 h 10818"/>
              <a:gd name="connsiteX3" fmla="*/ 10000 w 10000"/>
              <a:gd name="connsiteY3" fmla="*/ 10818 h 10818"/>
              <a:gd name="connsiteX4" fmla="*/ 0 w 10000"/>
              <a:gd name="connsiteY4" fmla="*/ 10818 h 10818"/>
              <a:gd name="connsiteX5" fmla="*/ 0 w 10000"/>
              <a:gd name="connsiteY5" fmla="*/ 2382 h 10818"/>
              <a:gd name="connsiteX0" fmla="*/ 0 w 10000"/>
              <a:gd name="connsiteY0" fmla="*/ 2368 h 10804"/>
              <a:gd name="connsiteX1" fmla="*/ 2910 w 10000"/>
              <a:gd name="connsiteY1" fmla="*/ 1343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9 h 10805"/>
              <a:gd name="connsiteX1" fmla="*/ 2987 w 10000"/>
              <a:gd name="connsiteY1" fmla="*/ 1430 h 10805"/>
              <a:gd name="connsiteX2" fmla="*/ 7765 w 10000"/>
              <a:gd name="connsiteY2" fmla="*/ 1 h 10805"/>
              <a:gd name="connsiteX3" fmla="*/ 9443 w 10000"/>
              <a:gd name="connsiteY3" fmla="*/ 865 h 10805"/>
              <a:gd name="connsiteX4" fmla="*/ 10000 w 10000"/>
              <a:gd name="connsiteY4" fmla="*/ 10805 h 10805"/>
              <a:gd name="connsiteX5" fmla="*/ 0 w 10000"/>
              <a:gd name="connsiteY5" fmla="*/ 10805 h 10805"/>
              <a:gd name="connsiteX6" fmla="*/ 0 w 10000"/>
              <a:gd name="connsiteY6" fmla="*/ 2369 h 10805"/>
              <a:gd name="connsiteX0" fmla="*/ 0 w 10000"/>
              <a:gd name="connsiteY0" fmla="*/ 2369 h 10805"/>
              <a:gd name="connsiteX1" fmla="*/ 2987 w 10000"/>
              <a:gd name="connsiteY1" fmla="*/ 1430 h 10805"/>
              <a:gd name="connsiteX2" fmla="*/ 7765 w 10000"/>
              <a:gd name="connsiteY2" fmla="*/ 1 h 10805"/>
              <a:gd name="connsiteX3" fmla="*/ 9443 w 10000"/>
              <a:gd name="connsiteY3" fmla="*/ 865 h 10805"/>
              <a:gd name="connsiteX4" fmla="*/ 10000 w 10000"/>
              <a:gd name="connsiteY4" fmla="*/ 10805 h 10805"/>
              <a:gd name="connsiteX5" fmla="*/ 0 w 10000"/>
              <a:gd name="connsiteY5" fmla="*/ 10805 h 10805"/>
              <a:gd name="connsiteX6" fmla="*/ 0 w 10000"/>
              <a:gd name="connsiteY6" fmla="*/ 2369 h 10805"/>
              <a:gd name="connsiteX0" fmla="*/ 0 w 10000"/>
              <a:gd name="connsiteY0" fmla="*/ 2369 h 10805"/>
              <a:gd name="connsiteX1" fmla="*/ 2987 w 10000"/>
              <a:gd name="connsiteY1" fmla="*/ 1430 h 10805"/>
              <a:gd name="connsiteX2" fmla="*/ 7765 w 10000"/>
              <a:gd name="connsiteY2" fmla="*/ 1 h 10805"/>
              <a:gd name="connsiteX3" fmla="*/ 9443 w 10000"/>
              <a:gd name="connsiteY3" fmla="*/ 865 h 10805"/>
              <a:gd name="connsiteX4" fmla="*/ 10000 w 10000"/>
              <a:gd name="connsiteY4" fmla="*/ 10805 h 10805"/>
              <a:gd name="connsiteX5" fmla="*/ 0 w 10000"/>
              <a:gd name="connsiteY5" fmla="*/ 10805 h 10805"/>
              <a:gd name="connsiteX6" fmla="*/ 0 w 10000"/>
              <a:gd name="connsiteY6" fmla="*/ 2369 h 10805"/>
              <a:gd name="connsiteX0" fmla="*/ 0 w 10000"/>
              <a:gd name="connsiteY0" fmla="*/ 2377 h 10813"/>
              <a:gd name="connsiteX1" fmla="*/ 2987 w 10000"/>
              <a:gd name="connsiteY1" fmla="*/ 1438 h 10813"/>
              <a:gd name="connsiteX2" fmla="*/ 7765 w 10000"/>
              <a:gd name="connsiteY2" fmla="*/ 9 h 10813"/>
              <a:gd name="connsiteX3" fmla="*/ 9443 w 10000"/>
              <a:gd name="connsiteY3" fmla="*/ 873 h 10813"/>
              <a:gd name="connsiteX4" fmla="*/ 10000 w 10000"/>
              <a:gd name="connsiteY4" fmla="*/ 10813 h 10813"/>
              <a:gd name="connsiteX5" fmla="*/ 0 w 10000"/>
              <a:gd name="connsiteY5" fmla="*/ 10813 h 10813"/>
              <a:gd name="connsiteX6" fmla="*/ 0 w 10000"/>
              <a:gd name="connsiteY6" fmla="*/ 2377 h 10813"/>
              <a:gd name="connsiteX0" fmla="*/ 0 w 10000"/>
              <a:gd name="connsiteY0" fmla="*/ 2374 h 10810"/>
              <a:gd name="connsiteX1" fmla="*/ 2987 w 10000"/>
              <a:gd name="connsiteY1" fmla="*/ 1435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6 h 10812"/>
              <a:gd name="connsiteX1" fmla="*/ 2987 w 10000"/>
              <a:gd name="connsiteY1" fmla="*/ 1454 h 10812"/>
              <a:gd name="connsiteX2" fmla="*/ 7765 w 10000"/>
              <a:gd name="connsiteY2" fmla="*/ 8 h 10812"/>
              <a:gd name="connsiteX3" fmla="*/ 9443 w 10000"/>
              <a:gd name="connsiteY3" fmla="*/ 872 h 10812"/>
              <a:gd name="connsiteX4" fmla="*/ 10000 w 10000"/>
              <a:gd name="connsiteY4" fmla="*/ 10812 h 10812"/>
              <a:gd name="connsiteX5" fmla="*/ 0 w 10000"/>
              <a:gd name="connsiteY5" fmla="*/ 10812 h 10812"/>
              <a:gd name="connsiteX6" fmla="*/ 0 w 10000"/>
              <a:gd name="connsiteY6" fmla="*/ 2376 h 10812"/>
              <a:gd name="connsiteX0" fmla="*/ 0 w 10000"/>
              <a:gd name="connsiteY0" fmla="*/ 2382 h 10818"/>
              <a:gd name="connsiteX1" fmla="*/ 2987 w 10000"/>
              <a:gd name="connsiteY1" fmla="*/ 1460 h 10818"/>
              <a:gd name="connsiteX2" fmla="*/ 7765 w 10000"/>
              <a:gd name="connsiteY2" fmla="*/ 14 h 10818"/>
              <a:gd name="connsiteX3" fmla="*/ 9443 w 10000"/>
              <a:gd name="connsiteY3" fmla="*/ 878 h 10818"/>
              <a:gd name="connsiteX4" fmla="*/ 10000 w 10000"/>
              <a:gd name="connsiteY4" fmla="*/ 10818 h 10818"/>
              <a:gd name="connsiteX5" fmla="*/ 0 w 10000"/>
              <a:gd name="connsiteY5" fmla="*/ 10818 h 10818"/>
              <a:gd name="connsiteX6" fmla="*/ 0 w 10000"/>
              <a:gd name="connsiteY6" fmla="*/ 2382 h 10818"/>
              <a:gd name="connsiteX0" fmla="*/ 0 w 10619"/>
              <a:gd name="connsiteY0" fmla="*/ 2382 h 10818"/>
              <a:gd name="connsiteX1" fmla="*/ 2987 w 10619"/>
              <a:gd name="connsiteY1" fmla="*/ 1460 h 10818"/>
              <a:gd name="connsiteX2" fmla="*/ 7765 w 10619"/>
              <a:gd name="connsiteY2" fmla="*/ 14 h 10818"/>
              <a:gd name="connsiteX3" fmla="*/ 9443 w 10619"/>
              <a:gd name="connsiteY3" fmla="*/ 878 h 10818"/>
              <a:gd name="connsiteX4" fmla="*/ 9536 w 10619"/>
              <a:gd name="connsiteY4" fmla="*/ 2591 h 10818"/>
              <a:gd name="connsiteX5" fmla="*/ 10000 w 10619"/>
              <a:gd name="connsiteY5" fmla="*/ 10818 h 10818"/>
              <a:gd name="connsiteX6" fmla="*/ 0 w 10619"/>
              <a:gd name="connsiteY6" fmla="*/ 10818 h 10818"/>
              <a:gd name="connsiteX7" fmla="*/ 0 w 10619"/>
              <a:gd name="connsiteY7" fmla="*/ 2382 h 10818"/>
              <a:gd name="connsiteX0" fmla="*/ 0 w 10721"/>
              <a:gd name="connsiteY0" fmla="*/ 2382 h 10818"/>
              <a:gd name="connsiteX1" fmla="*/ 2987 w 10721"/>
              <a:gd name="connsiteY1" fmla="*/ 1460 h 10818"/>
              <a:gd name="connsiteX2" fmla="*/ 7765 w 10721"/>
              <a:gd name="connsiteY2" fmla="*/ 14 h 10818"/>
              <a:gd name="connsiteX3" fmla="*/ 9443 w 10721"/>
              <a:gd name="connsiteY3" fmla="*/ 878 h 10818"/>
              <a:gd name="connsiteX4" fmla="*/ 9977 w 10721"/>
              <a:gd name="connsiteY4" fmla="*/ 2094 h 10818"/>
              <a:gd name="connsiteX5" fmla="*/ 10000 w 10721"/>
              <a:gd name="connsiteY5" fmla="*/ 10818 h 10818"/>
              <a:gd name="connsiteX6" fmla="*/ 0 w 10721"/>
              <a:gd name="connsiteY6" fmla="*/ 10818 h 10818"/>
              <a:gd name="connsiteX7" fmla="*/ 0 w 10721"/>
              <a:gd name="connsiteY7" fmla="*/ 2382 h 10818"/>
              <a:gd name="connsiteX0" fmla="*/ 0 w 10721"/>
              <a:gd name="connsiteY0" fmla="*/ 2382 h 10818"/>
              <a:gd name="connsiteX1" fmla="*/ 2987 w 10721"/>
              <a:gd name="connsiteY1" fmla="*/ 1460 h 10818"/>
              <a:gd name="connsiteX2" fmla="*/ 7765 w 10721"/>
              <a:gd name="connsiteY2" fmla="*/ 14 h 10818"/>
              <a:gd name="connsiteX3" fmla="*/ 9443 w 10721"/>
              <a:gd name="connsiteY3" fmla="*/ 878 h 10818"/>
              <a:gd name="connsiteX4" fmla="*/ 9977 w 10721"/>
              <a:gd name="connsiteY4" fmla="*/ 2094 h 10818"/>
              <a:gd name="connsiteX5" fmla="*/ 10000 w 10721"/>
              <a:gd name="connsiteY5" fmla="*/ 10818 h 10818"/>
              <a:gd name="connsiteX6" fmla="*/ 0 w 10721"/>
              <a:gd name="connsiteY6" fmla="*/ 10818 h 10818"/>
              <a:gd name="connsiteX7" fmla="*/ 0 w 10721"/>
              <a:gd name="connsiteY7" fmla="*/ 2382 h 10818"/>
              <a:gd name="connsiteX0" fmla="*/ 0 w 10880"/>
              <a:gd name="connsiteY0" fmla="*/ 2382 h 10818"/>
              <a:gd name="connsiteX1" fmla="*/ 2987 w 10880"/>
              <a:gd name="connsiteY1" fmla="*/ 1460 h 10818"/>
              <a:gd name="connsiteX2" fmla="*/ 7765 w 10880"/>
              <a:gd name="connsiteY2" fmla="*/ 14 h 10818"/>
              <a:gd name="connsiteX3" fmla="*/ 9443 w 10880"/>
              <a:gd name="connsiteY3" fmla="*/ 878 h 10818"/>
              <a:gd name="connsiteX4" fmla="*/ 9977 w 10880"/>
              <a:gd name="connsiteY4" fmla="*/ 2094 h 10818"/>
              <a:gd name="connsiteX5" fmla="*/ 10374 w 10880"/>
              <a:gd name="connsiteY5" fmla="*/ 4870 h 10818"/>
              <a:gd name="connsiteX6" fmla="*/ 10000 w 10880"/>
              <a:gd name="connsiteY6" fmla="*/ 10818 h 10818"/>
              <a:gd name="connsiteX7" fmla="*/ 0 w 10880"/>
              <a:gd name="connsiteY7" fmla="*/ 10818 h 10818"/>
              <a:gd name="connsiteX8" fmla="*/ 0 w 10880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815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789 h 10818"/>
              <a:gd name="connsiteX8" fmla="*/ 0 w 10512"/>
              <a:gd name="connsiteY8" fmla="*/ 2382 h 10818"/>
              <a:gd name="connsiteX0" fmla="*/ 0 w 10512"/>
              <a:gd name="connsiteY0" fmla="*/ 2391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789 h 10818"/>
              <a:gd name="connsiteX8" fmla="*/ 0 w 10512"/>
              <a:gd name="connsiteY8" fmla="*/ 2391 h 10818"/>
              <a:gd name="connsiteX0" fmla="*/ 0 w 10512"/>
              <a:gd name="connsiteY0" fmla="*/ 2391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789 h 10818"/>
              <a:gd name="connsiteX8" fmla="*/ 0 w 10512"/>
              <a:gd name="connsiteY8" fmla="*/ 2391 h 10818"/>
              <a:gd name="connsiteX0" fmla="*/ 0 w 9993"/>
              <a:gd name="connsiteY0" fmla="*/ 2391 h 10827"/>
              <a:gd name="connsiteX1" fmla="*/ 2987 w 9993"/>
              <a:gd name="connsiteY1" fmla="*/ 1460 h 10827"/>
              <a:gd name="connsiteX2" fmla="*/ 7765 w 9993"/>
              <a:gd name="connsiteY2" fmla="*/ 14 h 10827"/>
              <a:gd name="connsiteX3" fmla="*/ 9443 w 9993"/>
              <a:gd name="connsiteY3" fmla="*/ 878 h 10827"/>
              <a:gd name="connsiteX4" fmla="*/ 9977 w 9993"/>
              <a:gd name="connsiteY4" fmla="*/ 2094 h 10827"/>
              <a:gd name="connsiteX5" fmla="*/ 8522 w 9993"/>
              <a:gd name="connsiteY5" fmla="*/ 4639 h 10827"/>
              <a:gd name="connsiteX6" fmla="*/ 2614 w 9993"/>
              <a:gd name="connsiteY6" fmla="*/ 10827 h 10827"/>
              <a:gd name="connsiteX7" fmla="*/ 0 w 9993"/>
              <a:gd name="connsiteY7" fmla="*/ 9789 h 10827"/>
              <a:gd name="connsiteX8" fmla="*/ 0 w 9993"/>
              <a:gd name="connsiteY8" fmla="*/ 2391 h 10827"/>
              <a:gd name="connsiteX0" fmla="*/ 0 w 10000"/>
              <a:gd name="connsiteY0" fmla="*/ 2208 h 10000"/>
              <a:gd name="connsiteX1" fmla="*/ 2989 w 10000"/>
              <a:gd name="connsiteY1" fmla="*/ 1348 h 10000"/>
              <a:gd name="connsiteX2" fmla="*/ 7770 w 10000"/>
              <a:gd name="connsiteY2" fmla="*/ 13 h 10000"/>
              <a:gd name="connsiteX3" fmla="*/ 9450 w 10000"/>
              <a:gd name="connsiteY3" fmla="*/ 811 h 10000"/>
              <a:gd name="connsiteX4" fmla="*/ 9984 w 10000"/>
              <a:gd name="connsiteY4" fmla="*/ 1934 h 10000"/>
              <a:gd name="connsiteX5" fmla="*/ 8528 w 10000"/>
              <a:gd name="connsiteY5" fmla="*/ 4285 h 10000"/>
              <a:gd name="connsiteX6" fmla="*/ 2616 w 10000"/>
              <a:gd name="connsiteY6" fmla="*/ 10000 h 10000"/>
              <a:gd name="connsiteX7" fmla="*/ 0 w 10000"/>
              <a:gd name="connsiteY7" fmla="*/ 9041 h 10000"/>
              <a:gd name="connsiteX8" fmla="*/ 0 w 10000"/>
              <a:gd name="connsiteY8" fmla="*/ 2208 h 10000"/>
              <a:gd name="connsiteX0" fmla="*/ 0 w 10000"/>
              <a:gd name="connsiteY0" fmla="*/ 2208 h 10000"/>
              <a:gd name="connsiteX1" fmla="*/ 2989 w 10000"/>
              <a:gd name="connsiteY1" fmla="*/ 1348 h 10000"/>
              <a:gd name="connsiteX2" fmla="*/ 7770 w 10000"/>
              <a:gd name="connsiteY2" fmla="*/ 13 h 10000"/>
              <a:gd name="connsiteX3" fmla="*/ 9450 w 10000"/>
              <a:gd name="connsiteY3" fmla="*/ 811 h 10000"/>
              <a:gd name="connsiteX4" fmla="*/ 9984 w 10000"/>
              <a:gd name="connsiteY4" fmla="*/ 1934 h 10000"/>
              <a:gd name="connsiteX5" fmla="*/ 8528 w 10000"/>
              <a:gd name="connsiteY5" fmla="*/ 4285 h 10000"/>
              <a:gd name="connsiteX6" fmla="*/ 4501 w 10000"/>
              <a:gd name="connsiteY6" fmla="*/ 8708 h 10000"/>
              <a:gd name="connsiteX7" fmla="*/ 2616 w 10000"/>
              <a:gd name="connsiteY7" fmla="*/ 10000 h 10000"/>
              <a:gd name="connsiteX8" fmla="*/ 0 w 10000"/>
              <a:gd name="connsiteY8" fmla="*/ 9041 h 10000"/>
              <a:gd name="connsiteX9" fmla="*/ 0 w 10000"/>
              <a:gd name="connsiteY9" fmla="*/ 2208 h 10000"/>
              <a:gd name="connsiteX0" fmla="*/ 0 w 10000"/>
              <a:gd name="connsiteY0" fmla="*/ 2208 h 10000"/>
              <a:gd name="connsiteX1" fmla="*/ 2989 w 10000"/>
              <a:gd name="connsiteY1" fmla="*/ 1348 h 10000"/>
              <a:gd name="connsiteX2" fmla="*/ 7770 w 10000"/>
              <a:gd name="connsiteY2" fmla="*/ 13 h 10000"/>
              <a:gd name="connsiteX3" fmla="*/ 9450 w 10000"/>
              <a:gd name="connsiteY3" fmla="*/ 811 h 10000"/>
              <a:gd name="connsiteX4" fmla="*/ 9984 w 10000"/>
              <a:gd name="connsiteY4" fmla="*/ 1934 h 10000"/>
              <a:gd name="connsiteX5" fmla="*/ 8528 w 10000"/>
              <a:gd name="connsiteY5" fmla="*/ 4285 h 10000"/>
              <a:gd name="connsiteX6" fmla="*/ 4964 w 10000"/>
              <a:gd name="connsiteY6" fmla="*/ 9048 h 10000"/>
              <a:gd name="connsiteX7" fmla="*/ 2616 w 10000"/>
              <a:gd name="connsiteY7" fmla="*/ 10000 h 10000"/>
              <a:gd name="connsiteX8" fmla="*/ 0 w 10000"/>
              <a:gd name="connsiteY8" fmla="*/ 9041 h 10000"/>
              <a:gd name="connsiteX9" fmla="*/ 0 w 10000"/>
              <a:gd name="connsiteY9" fmla="*/ 2208 h 10000"/>
              <a:gd name="connsiteX0" fmla="*/ 0 w 10000"/>
              <a:gd name="connsiteY0" fmla="*/ 2208 h 9969"/>
              <a:gd name="connsiteX1" fmla="*/ 2989 w 10000"/>
              <a:gd name="connsiteY1" fmla="*/ 1348 h 9969"/>
              <a:gd name="connsiteX2" fmla="*/ 7770 w 10000"/>
              <a:gd name="connsiteY2" fmla="*/ 13 h 9969"/>
              <a:gd name="connsiteX3" fmla="*/ 9450 w 10000"/>
              <a:gd name="connsiteY3" fmla="*/ 811 h 9969"/>
              <a:gd name="connsiteX4" fmla="*/ 9984 w 10000"/>
              <a:gd name="connsiteY4" fmla="*/ 1934 h 9969"/>
              <a:gd name="connsiteX5" fmla="*/ 8528 w 10000"/>
              <a:gd name="connsiteY5" fmla="*/ 4285 h 9969"/>
              <a:gd name="connsiteX6" fmla="*/ 4964 w 10000"/>
              <a:gd name="connsiteY6" fmla="*/ 9048 h 9969"/>
              <a:gd name="connsiteX7" fmla="*/ 2602 w 10000"/>
              <a:gd name="connsiteY7" fmla="*/ 9969 h 9969"/>
              <a:gd name="connsiteX8" fmla="*/ 0 w 10000"/>
              <a:gd name="connsiteY8" fmla="*/ 9041 h 9969"/>
              <a:gd name="connsiteX9" fmla="*/ 0 w 10000"/>
              <a:gd name="connsiteY9" fmla="*/ 2208 h 9969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64 w 10000"/>
              <a:gd name="connsiteY6" fmla="*/ 9076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922 w 10000"/>
              <a:gd name="connsiteY6" fmla="*/ 6473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310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310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310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12"/>
              <a:gd name="connsiteY0" fmla="*/ 2215 h 10010"/>
              <a:gd name="connsiteX1" fmla="*/ 2989 w 10012"/>
              <a:gd name="connsiteY1" fmla="*/ 1352 h 10010"/>
              <a:gd name="connsiteX2" fmla="*/ 7770 w 10012"/>
              <a:gd name="connsiteY2" fmla="*/ 13 h 10010"/>
              <a:gd name="connsiteX3" fmla="*/ 9450 w 10012"/>
              <a:gd name="connsiteY3" fmla="*/ 814 h 10010"/>
              <a:gd name="connsiteX4" fmla="*/ 9984 w 10012"/>
              <a:gd name="connsiteY4" fmla="*/ 1940 h 10010"/>
              <a:gd name="connsiteX5" fmla="*/ 8528 w 10012"/>
              <a:gd name="connsiteY5" fmla="*/ 4310 h 10010"/>
              <a:gd name="connsiteX6" fmla="*/ 6617 w 10012"/>
              <a:gd name="connsiteY6" fmla="*/ 6519 h 10010"/>
              <a:gd name="connsiteX7" fmla="*/ 4983 w 10012"/>
              <a:gd name="connsiteY7" fmla="*/ 9079 h 10010"/>
              <a:gd name="connsiteX8" fmla="*/ 2597 w 10012"/>
              <a:gd name="connsiteY8" fmla="*/ 10010 h 10010"/>
              <a:gd name="connsiteX9" fmla="*/ 0 w 10012"/>
              <a:gd name="connsiteY9" fmla="*/ 9086 h 10010"/>
              <a:gd name="connsiteX10" fmla="*/ 0 w 10012"/>
              <a:gd name="connsiteY10" fmla="*/ 2215 h 10010"/>
              <a:gd name="connsiteX0" fmla="*/ 0 w 10012"/>
              <a:gd name="connsiteY0" fmla="*/ 2215 h 10010"/>
              <a:gd name="connsiteX1" fmla="*/ 2989 w 10012"/>
              <a:gd name="connsiteY1" fmla="*/ 1352 h 10010"/>
              <a:gd name="connsiteX2" fmla="*/ 7770 w 10012"/>
              <a:gd name="connsiteY2" fmla="*/ 13 h 10010"/>
              <a:gd name="connsiteX3" fmla="*/ 9450 w 10012"/>
              <a:gd name="connsiteY3" fmla="*/ 814 h 10010"/>
              <a:gd name="connsiteX4" fmla="*/ 9984 w 10012"/>
              <a:gd name="connsiteY4" fmla="*/ 1940 h 10010"/>
              <a:gd name="connsiteX5" fmla="*/ 8528 w 10012"/>
              <a:gd name="connsiteY5" fmla="*/ 4310 h 10010"/>
              <a:gd name="connsiteX6" fmla="*/ 6617 w 10012"/>
              <a:gd name="connsiteY6" fmla="*/ 6519 h 10010"/>
              <a:gd name="connsiteX7" fmla="*/ 4983 w 10012"/>
              <a:gd name="connsiteY7" fmla="*/ 9079 h 10010"/>
              <a:gd name="connsiteX8" fmla="*/ 2597 w 10012"/>
              <a:gd name="connsiteY8" fmla="*/ 10010 h 10010"/>
              <a:gd name="connsiteX9" fmla="*/ 0 w 10012"/>
              <a:gd name="connsiteY9" fmla="*/ 9086 h 10010"/>
              <a:gd name="connsiteX10" fmla="*/ 0 w 10012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0 w 10014"/>
              <a:gd name="connsiteY3" fmla="*/ 814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08"/>
              <a:gd name="connsiteY0" fmla="*/ 2215 h 10010"/>
              <a:gd name="connsiteX1" fmla="*/ 2989 w 10008"/>
              <a:gd name="connsiteY1" fmla="*/ 1352 h 10010"/>
              <a:gd name="connsiteX2" fmla="*/ 7770 w 10008"/>
              <a:gd name="connsiteY2" fmla="*/ 13 h 10010"/>
              <a:gd name="connsiteX3" fmla="*/ 9458 w 10008"/>
              <a:gd name="connsiteY3" fmla="*/ 837 h 10010"/>
              <a:gd name="connsiteX4" fmla="*/ 9978 w 10008"/>
              <a:gd name="connsiteY4" fmla="*/ 1940 h 10010"/>
              <a:gd name="connsiteX5" fmla="*/ 8528 w 10008"/>
              <a:gd name="connsiteY5" fmla="*/ 4310 h 10010"/>
              <a:gd name="connsiteX6" fmla="*/ 6617 w 10008"/>
              <a:gd name="connsiteY6" fmla="*/ 6519 h 10010"/>
              <a:gd name="connsiteX7" fmla="*/ 4983 w 10008"/>
              <a:gd name="connsiteY7" fmla="*/ 9079 h 10010"/>
              <a:gd name="connsiteX8" fmla="*/ 2597 w 10008"/>
              <a:gd name="connsiteY8" fmla="*/ 10010 h 10010"/>
              <a:gd name="connsiteX9" fmla="*/ 0 w 10008"/>
              <a:gd name="connsiteY9" fmla="*/ 9086 h 10010"/>
              <a:gd name="connsiteX10" fmla="*/ 0 w 10008"/>
              <a:gd name="connsiteY10" fmla="*/ 2215 h 10010"/>
              <a:gd name="connsiteX0" fmla="*/ 0 w 10005"/>
              <a:gd name="connsiteY0" fmla="*/ 2215 h 10010"/>
              <a:gd name="connsiteX1" fmla="*/ 2989 w 10005"/>
              <a:gd name="connsiteY1" fmla="*/ 1352 h 10010"/>
              <a:gd name="connsiteX2" fmla="*/ 7770 w 10005"/>
              <a:gd name="connsiteY2" fmla="*/ 13 h 10010"/>
              <a:gd name="connsiteX3" fmla="*/ 9458 w 10005"/>
              <a:gd name="connsiteY3" fmla="*/ 837 h 10010"/>
              <a:gd name="connsiteX4" fmla="*/ 9978 w 10005"/>
              <a:gd name="connsiteY4" fmla="*/ 1940 h 10010"/>
              <a:gd name="connsiteX5" fmla="*/ 8528 w 10005"/>
              <a:gd name="connsiteY5" fmla="*/ 4310 h 10010"/>
              <a:gd name="connsiteX6" fmla="*/ 6617 w 10005"/>
              <a:gd name="connsiteY6" fmla="*/ 6519 h 10010"/>
              <a:gd name="connsiteX7" fmla="*/ 4983 w 10005"/>
              <a:gd name="connsiteY7" fmla="*/ 9079 h 10010"/>
              <a:gd name="connsiteX8" fmla="*/ 2597 w 10005"/>
              <a:gd name="connsiteY8" fmla="*/ 10010 h 10010"/>
              <a:gd name="connsiteX9" fmla="*/ 0 w 10005"/>
              <a:gd name="connsiteY9" fmla="*/ 9086 h 10010"/>
              <a:gd name="connsiteX10" fmla="*/ 0 w 10005"/>
              <a:gd name="connsiteY10" fmla="*/ 2215 h 1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5" h="10010">
                <a:moveTo>
                  <a:pt x="0" y="2215"/>
                </a:moveTo>
                <a:cubicBezTo>
                  <a:pt x="1214" y="1882"/>
                  <a:pt x="1672" y="1742"/>
                  <a:pt x="2989" y="1352"/>
                </a:cubicBezTo>
                <a:cubicBezTo>
                  <a:pt x="4670" y="756"/>
                  <a:pt x="6348" y="-119"/>
                  <a:pt x="7770" y="13"/>
                </a:cubicBezTo>
                <a:cubicBezTo>
                  <a:pt x="8459" y="110"/>
                  <a:pt x="8901" y="284"/>
                  <a:pt x="9458" y="837"/>
                </a:cubicBezTo>
                <a:cubicBezTo>
                  <a:pt x="9745" y="1241"/>
                  <a:pt x="9863" y="1373"/>
                  <a:pt x="9978" y="1940"/>
                </a:cubicBezTo>
                <a:cubicBezTo>
                  <a:pt x="10176" y="2837"/>
                  <a:pt x="9267" y="3654"/>
                  <a:pt x="8528" y="4310"/>
                </a:cubicBezTo>
                <a:cubicBezTo>
                  <a:pt x="7841" y="4939"/>
                  <a:pt x="7272" y="5474"/>
                  <a:pt x="6617" y="6519"/>
                </a:cubicBezTo>
                <a:cubicBezTo>
                  <a:pt x="5937" y="7478"/>
                  <a:pt x="5632" y="8380"/>
                  <a:pt x="4983" y="9079"/>
                </a:cubicBezTo>
                <a:cubicBezTo>
                  <a:pt x="4037" y="9965"/>
                  <a:pt x="3347" y="9955"/>
                  <a:pt x="2597" y="10010"/>
                </a:cubicBezTo>
                <a:cubicBezTo>
                  <a:pt x="902" y="9961"/>
                  <a:pt x="120" y="9131"/>
                  <a:pt x="0" y="9086"/>
                </a:cubicBezTo>
                <a:lnTo>
                  <a:pt x="0" y="2215"/>
                </a:lnTo>
                <a:close/>
              </a:path>
            </a:pathLst>
          </a:custGeom>
          <a:noFill/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defRPr sz="2400"/>
            </a:lvl1pPr>
          </a:lstStyle>
          <a:p>
            <a:r>
              <a:rPr lang="en-AU" dirty="0"/>
              <a:t>Click in middle icon to insert image.</a:t>
            </a:r>
          </a:p>
        </p:txBody>
      </p:sp>
    </p:spTree>
    <p:extLst>
      <p:ext uri="{BB962C8B-B14F-4D97-AF65-F5344CB8AC3E}">
        <p14:creationId xmlns:p14="http://schemas.microsoft.com/office/powerpoint/2010/main" val="27786244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4CA86C2B-6B67-4270-8E9F-086220ECD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620" y="3957050"/>
            <a:ext cx="4212345" cy="4081280"/>
          </a:xfrm>
          <a:prstGeom prst="rect">
            <a:avLst/>
          </a:prstGeom>
        </p:spPr>
      </p:pic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9DBE8-F1B8-4E15-8F68-19D8402B7DA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1C118E8-FA9F-4EDF-A107-D8FB1F2072A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416679" y="5172937"/>
            <a:ext cx="13951105" cy="5555493"/>
          </a:xfrm>
        </p:spPr>
        <p:txBody>
          <a:bodyPr/>
          <a:lstStyle>
            <a:lvl1pPr>
              <a:lnSpc>
                <a:spcPts val="5600"/>
              </a:lnSpc>
              <a:spcAft>
                <a:spcPts val="400"/>
              </a:spcAft>
              <a:defRPr>
                <a:solidFill>
                  <a:schemeClr val="bg2"/>
                </a:solidFill>
              </a:defRPr>
            </a:lvl1pPr>
            <a:lvl2pPr>
              <a:lnSpc>
                <a:spcPts val="6800"/>
              </a:lnSpc>
              <a:spcAft>
                <a:spcPts val="0"/>
              </a:spcAft>
              <a:defRPr sz="3000" i="1">
                <a:solidFill>
                  <a:schemeClr val="tx2"/>
                </a:solidFill>
              </a:defRPr>
            </a:lvl2pPr>
            <a:lvl3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3pPr>
            <a:lvl4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4pPr>
            <a:lvl5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5pPr>
            <a:lvl6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6pPr>
            <a:lvl7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7pPr>
            <a:lvl8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8pPr>
            <a:lvl9pPr marL="0" indent="0">
              <a:lnSpc>
                <a:spcPts val="6800"/>
              </a:lnSpc>
              <a:spcAft>
                <a:spcPts val="0"/>
              </a:spcAft>
              <a:buNone/>
              <a:defRPr sz="3000" i="1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EE06B9D2-55E3-4AA5-B1CB-4DEC1335536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4941" y="2459172"/>
            <a:ext cx="5206861" cy="6019640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9454 w 10000"/>
              <a:gd name="connsiteY1" fmla="*/ 747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1431 h 9253"/>
              <a:gd name="connsiteX1" fmla="*/ 9454 w 10000"/>
              <a:gd name="connsiteY1" fmla="*/ 0 h 9253"/>
              <a:gd name="connsiteX2" fmla="*/ 10000 w 10000"/>
              <a:gd name="connsiteY2" fmla="*/ 9253 h 9253"/>
              <a:gd name="connsiteX3" fmla="*/ 0 w 10000"/>
              <a:gd name="connsiteY3" fmla="*/ 9253 h 9253"/>
              <a:gd name="connsiteX4" fmla="*/ 0 w 10000"/>
              <a:gd name="connsiteY4" fmla="*/ 1431 h 9253"/>
              <a:gd name="connsiteX0" fmla="*/ 0 w 10000"/>
              <a:gd name="connsiteY0" fmla="*/ 1547 h 10000"/>
              <a:gd name="connsiteX1" fmla="*/ 7412 w 10000"/>
              <a:gd name="connsiteY1" fmla="*/ 298 h 10000"/>
              <a:gd name="connsiteX2" fmla="*/ 9454 w 10000"/>
              <a:gd name="connsiteY2" fmla="*/ 0 h 10000"/>
              <a:gd name="connsiteX3" fmla="*/ 10000 w 10000"/>
              <a:gd name="connsiteY3" fmla="*/ 10000 h 10000"/>
              <a:gd name="connsiteX4" fmla="*/ 0 w 10000"/>
              <a:gd name="connsiteY4" fmla="*/ 10000 h 10000"/>
              <a:gd name="connsiteX5" fmla="*/ 0 w 10000"/>
              <a:gd name="connsiteY5" fmla="*/ 1547 h 10000"/>
              <a:gd name="connsiteX0" fmla="*/ 0 w 10000"/>
              <a:gd name="connsiteY0" fmla="*/ 2316 h 10769"/>
              <a:gd name="connsiteX1" fmla="*/ 7747 w 10000"/>
              <a:gd name="connsiteY1" fmla="*/ 0 h 10769"/>
              <a:gd name="connsiteX2" fmla="*/ 9454 w 10000"/>
              <a:gd name="connsiteY2" fmla="*/ 769 h 10769"/>
              <a:gd name="connsiteX3" fmla="*/ 10000 w 10000"/>
              <a:gd name="connsiteY3" fmla="*/ 10769 h 10769"/>
              <a:gd name="connsiteX4" fmla="*/ 0 w 10000"/>
              <a:gd name="connsiteY4" fmla="*/ 10769 h 10769"/>
              <a:gd name="connsiteX5" fmla="*/ 0 w 10000"/>
              <a:gd name="connsiteY5" fmla="*/ 2316 h 10769"/>
              <a:gd name="connsiteX0" fmla="*/ 0 w 10000"/>
              <a:gd name="connsiteY0" fmla="*/ 2343 h 10796"/>
              <a:gd name="connsiteX1" fmla="*/ 7765 w 10000"/>
              <a:gd name="connsiteY1" fmla="*/ 0 h 10796"/>
              <a:gd name="connsiteX2" fmla="*/ 9454 w 10000"/>
              <a:gd name="connsiteY2" fmla="*/ 796 h 10796"/>
              <a:gd name="connsiteX3" fmla="*/ 10000 w 10000"/>
              <a:gd name="connsiteY3" fmla="*/ 10796 h 10796"/>
              <a:gd name="connsiteX4" fmla="*/ 0 w 10000"/>
              <a:gd name="connsiteY4" fmla="*/ 10796 h 10796"/>
              <a:gd name="connsiteX5" fmla="*/ 0 w 10000"/>
              <a:gd name="connsiteY5" fmla="*/ 2343 h 10796"/>
              <a:gd name="connsiteX0" fmla="*/ 0 w 10000"/>
              <a:gd name="connsiteY0" fmla="*/ 2343 h 10796"/>
              <a:gd name="connsiteX1" fmla="*/ 7765 w 10000"/>
              <a:gd name="connsiteY1" fmla="*/ 0 h 10796"/>
              <a:gd name="connsiteX2" fmla="*/ 9454 w 10000"/>
              <a:gd name="connsiteY2" fmla="*/ 796 h 10796"/>
              <a:gd name="connsiteX3" fmla="*/ 10000 w 10000"/>
              <a:gd name="connsiteY3" fmla="*/ 10796 h 10796"/>
              <a:gd name="connsiteX4" fmla="*/ 0 w 10000"/>
              <a:gd name="connsiteY4" fmla="*/ 10796 h 10796"/>
              <a:gd name="connsiteX5" fmla="*/ 0 w 10000"/>
              <a:gd name="connsiteY5" fmla="*/ 2343 h 10796"/>
              <a:gd name="connsiteX0" fmla="*/ 0 w 10000"/>
              <a:gd name="connsiteY0" fmla="*/ 2343 h 10796"/>
              <a:gd name="connsiteX1" fmla="*/ 7765 w 10000"/>
              <a:gd name="connsiteY1" fmla="*/ 0 h 10796"/>
              <a:gd name="connsiteX2" fmla="*/ 9454 w 10000"/>
              <a:gd name="connsiteY2" fmla="*/ 796 h 10796"/>
              <a:gd name="connsiteX3" fmla="*/ 10000 w 10000"/>
              <a:gd name="connsiteY3" fmla="*/ 10796 h 10796"/>
              <a:gd name="connsiteX4" fmla="*/ 0 w 10000"/>
              <a:gd name="connsiteY4" fmla="*/ 10796 h 10796"/>
              <a:gd name="connsiteX5" fmla="*/ 0 w 10000"/>
              <a:gd name="connsiteY5" fmla="*/ 2343 h 10796"/>
              <a:gd name="connsiteX0" fmla="*/ 0 w 10000"/>
              <a:gd name="connsiteY0" fmla="*/ 2367 h 10820"/>
              <a:gd name="connsiteX1" fmla="*/ 7765 w 10000"/>
              <a:gd name="connsiteY1" fmla="*/ 24 h 10820"/>
              <a:gd name="connsiteX2" fmla="*/ 9454 w 10000"/>
              <a:gd name="connsiteY2" fmla="*/ 820 h 10820"/>
              <a:gd name="connsiteX3" fmla="*/ 10000 w 10000"/>
              <a:gd name="connsiteY3" fmla="*/ 10820 h 10820"/>
              <a:gd name="connsiteX4" fmla="*/ 0 w 10000"/>
              <a:gd name="connsiteY4" fmla="*/ 10820 h 10820"/>
              <a:gd name="connsiteX5" fmla="*/ 0 w 10000"/>
              <a:gd name="connsiteY5" fmla="*/ 2367 h 10820"/>
              <a:gd name="connsiteX0" fmla="*/ 0 w 10000"/>
              <a:gd name="connsiteY0" fmla="*/ 2375 h 10828"/>
              <a:gd name="connsiteX1" fmla="*/ 7765 w 10000"/>
              <a:gd name="connsiteY1" fmla="*/ 32 h 10828"/>
              <a:gd name="connsiteX2" fmla="*/ 9454 w 10000"/>
              <a:gd name="connsiteY2" fmla="*/ 828 h 10828"/>
              <a:gd name="connsiteX3" fmla="*/ 10000 w 10000"/>
              <a:gd name="connsiteY3" fmla="*/ 10828 h 10828"/>
              <a:gd name="connsiteX4" fmla="*/ 0 w 10000"/>
              <a:gd name="connsiteY4" fmla="*/ 10828 h 10828"/>
              <a:gd name="connsiteX5" fmla="*/ 0 w 10000"/>
              <a:gd name="connsiteY5" fmla="*/ 2375 h 10828"/>
              <a:gd name="connsiteX0" fmla="*/ 0 w 10000"/>
              <a:gd name="connsiteY0" fmla="*/ 2373 h 10826"/>
              <a:gd name="connsiteX1" fmla="*/ 7765 w 10000"/>
              <a:gd name="connsiteY1" fmla="*/ 30 h 10826"/>
              <a:gd name="connsiteX2" fmla="*/ 9454 w 10000"/>
              <a:gd name="connsiteY2" fmla="*/ 826 h 10826"/>
              <a:gd name="connsiteX3" fmla="*/ 10000 w 10000"/>
              <a:gd name="connsiteY3" fmla="*/ 10826 h 10826"/>
              <a:gd name="connsiteX4" fmla="*/ 0 w 10000"/>
              <a:gd name="connsiteY4" fmla="*/ 10826 h 10826"/>
              <a:gd name="connsiteX5" fmla="*/ 0 w 10000"/>
              <a:gd name="connsiteY5" fmla="*/ 2373 h 10826"/>
              <a:gd name="connsiteX0" fmla="*/ 0 w 10000"/>
              <a:gd name="connsiteY0" fmla="*/ 2373 h 10826"/>
              <a:gd name="connsiteX1" fmla="*/ 7765 w 10000"/>
              <a:gd name="connsiteY1" fmla="*/ 30 h 10826"/>
              <a:gd name="connsiteX2" fmla="*/ 9454 w 10000"/>
              <a:gd name="connsiteY2" fmla="*/ 826 h 10826"/>
              <a:gd name="connsiteX3" fmla="*/ 10000 w 10000"/>
              <a:gd name="connsiteY3" fmla="*/ 10826 h 10826"/>
              <a:gd name="connsiteX4" fmla="*/ 0 w 10000"/>
              <a:gd name="connsiteY4" fmla="*/ 10826 h 10826"/>
              <a:gd name="connsiteX5" fmla="*/ 0 w 10000"/>
              <a:gd name="connsiteY5" fmla="*/ 2373 h 10826"/>
              <a:gd name="connsiteX0" fmla="*/ 0 w 10000"/>
              <a:gd name="connsiteY0" fmla="*/ 2373 h 10826"/>
              <a:gd name="connsiteX1" fmla="*/ 7765 w 10000"/>
              <a:gd name="connsiteY1" fmla="*/ 30 h 10826"/>
              <a:gd name="connsiteX2" fmla="*/ 9454 w 10000"/>
              <a:gd name="connsiteY2" fmla="*/ 826 h 10826"/>
              <a:gd name="connsiteX3" fmla="*/ 10000 w 10000"/>
              <a:gd name="connsiteY3" fmla="*/ 10826 h 10826"/>
              <a:gd name="connsiteX4" fmla="*/ 0 w 10000"/>
              <a:gd name="connsiteY4" fmla="*/ 10826 h 10826"/>
              <a:gd name="connsiteX5" fmla="*/ 0 w 10000"/>
              <a:gd name="connsiteY5" fmla="*/ 2373 h 10826"/>
              <a:gd name="connsiteX0" fmla="*/ 0 w 10000"/>
              <a:gd name="connsiteY0" fmla="*/ 2524 h 10977"/>
              <a:gd name="connsiteX1" fmla="*/ 7787 w 10000"/>
              <a:gd name="connsiteY1" fmla="*/ 27 h 10977"/>
              <a:gd name="connsiteX2" fmla="*/ 9454 w 10000"/>
              <a:gd name="connsiteY2" fmla="*/ 977 h 10977"/>
              <a:gd name="connsiteX3" fmla="*/ 10000 w 10000"/>
              <a:gd name="connsiteY3" fmla="*/ 10977 h 10977"/>
              <a:gd name="connsiteX4" fmla="*/ 0 w 10000"/>
              <a:gd name="connsiteY4" fmla="*/ 10977 h 10977"/>
              <a:gd name="connsiteX5" fmla="*/ 0 w 10000"/>
              <a:gd name="connsiteY5" fmla="*/ 2524 h 10977"/>
              <a:gd name="connsiteX0" fmla="*/ 0 w 10000"/>
              <a:gd name="connsiteY0" fmla="*/ 2381 h 10834"/>
              <a:gd name="connsiteX1" fmla="*/ 7765 w 10000"/>
              <a:gd name="connsiteY1" fmla="*/ 30 h 10834"/>
              <a:gd name="connsiteX2" fmla="*/ 9454 w 10000"/>
              <a:gd name="connsiteY2" fmla="*/ 834 h 10834"/>
              <a:gd name="connsiteX3" fmla="*/ 10000 w 10000"/>
              <a:gd name="connsiteY3" fmla="*/ 10834 h 10834"/>
              <a:gd name="connsiteX4" fmla="*/ 0 w 10000"/>
              <a:gd name="connsiteY4" fmla="*/ 10834 h 10834"/>
              <a:gd name="connsiteX5" fmla="*/ 0 w 10000"/>
              <a:gd name="connsiteY5" fmla="*/ 2381 h 10834"/>
              <a:gd name="connsiteX0" fmla="*/ 0 w 10000"/>
              <a:gd name="connsiteY0" fmla="*/ 2371 h 10824"/>
              <a:gd name="connsiteX1" fmla="*/ 7765 w 10000"/>
              <a:gd name="connsiteY1" fmla="*/ 20 h 10824"/>
              <a:gd name="connsiteX2" fmla="*/ 9454 w 10000"/>
              <a:gd name="connsiteY2" fmla="*/ 824 h 10824"/>
              <a:gd name="connsiteX3" fmla="*/ 10000 w 10000"/>
              <a:gd name="connsiteY3" fmla="*/ 10824 h 10824"/>
              <a:gd name="connsiteX4" fmla="*/ 0 w 10000"/>
              <a:gd name="connsiteY4" fmla="*/ 10824 h 10824"/>
              <a:gd name="connsiteX5" fmla="*/ 0 w 10000"/>
              <a:gd name="connsiteY5" fmla="*/ 2371 h 10824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54 w 10000"/>
              <a:gd name="connsiteY2" fmla="*/ 82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54 w 10000"/>
              <a:gd name="connsiteY2" fmla="*/ 82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68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68 h 10821"/>
              <a:gd name="connsiteX0" fmla="*/ 0 w 10000"/>
              <a:gd name="connsiteY0" fmla="*/ 2385 h 10821"/>
              <a:gd name="connsiteX1" fmla="*/ 7765 w 10000"/>
              <a:gd name="connsiteY1" fmla="*/ 17 h 10821"/>
              <a:gd name="connsiteX2" fmla="*/ 9443 w 10000"/>
              <a:gd name="connsiteY2" fmla="*/ 881 h 10821"/>
              <a:gd name="connsiteX3" fmla="*/ 10000 w 10000"/>
              <a:gd name="connsiteY3" fmla="*/ 10821 h 10821"/>
              <a:gd name="connsiteX4" fmla="*/ 0 w 10000"/>
              <a:gd name="connsiteY4" fmla="*/ 10821 h 10821"/>
              <a:gd name="connsiteX5" fmla="*/ 0 w 10000"/>
              <a:gd name="connsiteY5" fmla="*/ 2385 h 10821"/>
              <a:gd name="connsiteX0" fmla="*/ 0 w 10000"/>
              <a:gd name="connsiteY0" fmla="*/ 2382 h 10818"/>
              <a:gd name="connsiteX1" fmla="*/ 7765 w 10000"/>
              <a:gd name="connsiteY1" fmla="*/ 14 h 10818"/>
              <a:gd name="connsiteX2" fmla="*/ 9443 w 10000"/>
              <a:gd name="connsiteY2" fmla="*/ 878 h 10818"/>
              <a:gd name="connsiteX3" fmla="*/ 10000 w 10000"/>
              <a:gd name="connsiteY3" fmla="*/ 10818 h 10818"/>
              <a:gd name="connsiteX4" fmla="*/ 0 w 10000"/>
              <a:gd name="connsiteY4" fmla="*/ 10818 h 10818"/>
              <a:gd name="connsiteX5" fmla="*/ 0 w 10000"/>
              <a:gd name="connsiteY5" fmla="*/ 2382 h 10818"/>
              <a:gd name="connsiteX0" fmla="*/ 0 w 10000"/>
              <a:gd name="connsiteY0" fmla="*/ 2368 h 10804"/>
              <a:gd name="connsiteX1" fmla="*/ 2910 w 10000"/>
              <a:gd name="connsiteY1" fmla="*/ 1343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8 h 10804"/>
              <a:gd name="connsiteX1" fmla="*/ 2987 w 10000"/>
              <a:gd name="connsiteY1" fmla="*/ 1429 h 10804"/>
              <a:gd name="connsiteX2" fmla="*/ 7765 w 10000"/>
              <a:gd name="connsiteY2" fmla="*/ 0 h 10804"/>
              <a:gd name="connsiteX3" fmla="*/ 9443 w 10000"/>
              <a:gd name="connsiteY3" fmla="*/ 864 h 10804"/>
              <a:gd name="connsiteX4" fmla="*/ 10000 w 10000"/>
              <a:gd name="connsiteY4" fmla="*/ 10804 h 10804"/>
              <a:gd name="connsiteX5" fmla="*/ 0 w 10000"/>
              <a:gd name="connsiteY5" fmla="*/ 10804 h 10804"/>
              <a:gd name="connsiteX6" fmla="*/ 0 w 10000"/>
              <a:gd name="connsiteY6" fmla="*/ 2368 h 10804"/>
              <a:gd name="connsiteX0" fmla="*/ 0 w 10000"/>
              <a:gd name="connsiteY0" fmla="*/ 2369 h 10805"/>
              <a:gd name="connsiteX1" fmla="*/ 2987 w 10000"/>
              <a:gd name="connsiteY1" fmla="*/ 1430 h 10805"/>
              <a:gd name="connsiteX2" fmla="*/ 7765 w 10000"/>
              <a:gd name="connsiteY2" fmla="*/ 1 h 10805"/>
              <a:gd name="connsiteX3" fmla="*/ 9443 w 10000"/>
              <a:gd name="connsiteY3" fmla="*/ 865 h 10805"/>
              <a:gd name="connsiteX4" fmla="*/ 10000 w 10000"/>
              <a:gd name="connsiteY4" fmla="*/ 10805 h 10805"/>
              <a:gd name="connsiteX5" fmla="*/ 0 w 10000"/>
              <a:gd name="connsiteY5" fmla="*/ 10805 h 10805"/>
              <a:gd name="connsiteX6" fmla="*/ 0 w 10000"/>
              <a:gd name="connsiteY6" fmla="*/ 2369 h 10805"/>
              <a:gd name="connsiteX0" fmla="*/ 0 w 10000"/>
              <a:gd name="connsiteY0" fmla="*/ 2369 h 10805"/>
              <a:gd name="connsiteX1" fmla="*/ 2987 w 10000"/>
              <a:gd name="connsiteY1" fmla="*/ 1430 h 10805"/>
              <a:gd name="connsiteX2" fmla="*/ 7765 w 10000"/>
              <a:gd name="connsiteY2" fmla="*/ 1 h 10805"/>
              <a:gd name="connsiteX3" fmla="*/ 9443 w 10000"/>
              <a:gd name="connsiteY3" fmla="*/ 865 h 10805"/>
              <a:gd name="connsiteX4" fmla="*/ 10000 w 10000"/>
              <a:gd name="connsiteY4" fmla="*/ 10805 h 10805"/>
              <a:gd name="connsiteX5" fmla="*/ 0 w 10000"/>
              <a:gd name="connsiteY5" fmla="*/ 10805 h 10805"/>
              <a:gd name="connsiteX6" fmla="*/ 0 w 10000"/>
              <a:gd name="connsiteY6" fmla="*/ 2369 h 10805"/>
              <a:gd name="connsiteX0" fmla="*/ 0 w 10000"/>
              <a:gd name="connsiteY0" fmla="*/ 2369 h 10805"/>
              <a:gd name="connsiteX1" fmla="*/ 2987 w 10000"/>
              <a:gd name="connsiteY1" fmla="*/ 1430 h 10805"/>
              <a:gd name="connsiteX2" fmla="*/ 7765 w 10000"/>
              <a:gd name="connsiteY2" fmla="*/ 1 h 10805"/>
              <a:gd name="connsiteX3" fmla="*/ 9443 w 10000"/>
              <a:gd name="connsiteY3" fmla="*/ 865 h 10805"/>
              <a:gd name="connsiteX4" fmla="*/ 10000 w 10000"/>
              <a:gd name="connsiteY4" fmla="*/ 10805 h 10805"/>
              <a:gd name="connsiteX5" fmla="*/ 0 w 10000"/>
              <a:gd name="connsiteY5" fmla="*/ 10805 h 10805"/>
              <a:gd name="connsiteX6" fmla="*/ 0 w 10000"/>
              <a:gd name="connsiteY6" fmla="*/ 2369 h 10805"/>
              <a:gd name="connsiteX0" fmla="*/ 0 w 10000"/>
              <a:gd name="connsiteY0" fmla="*/ 2377 h 10813"/>
              <a:gd name="connsiteX1" fmla="*/ 2987 w 10000"/>
              <a:gd name="connsiteY1" fmla="*/ 1438 h 10813"/>
              <a:gd name="connsiteX2" fmla="*/ 7765 w 10000"/>
              <a:gd name="connsiteY2" fmla="*/ 9 h 10813"/>
              <a:gd name="connsiteX3" fmla="*/ 9443 w 10000"/>
              <a:gd name="connsiteY3" fmla="*/ 873 h 10813"/>
              <a:gd name="connsiteX4" fmla="*/ 10000 w 10000"/>
              <a:gd name="connsiteY4" fmla="*/ 10813 h 10813"/>
              <a:gd name="connsiteX5" fmla="*/ 0 w 10000"/>
              <a:gd name="connsiteY5" fmla="*/ 10813 h 10813"/>
              <a:gd name="connsiteX6" fmla="*/ 0 w 10000"/>
              <a:gd name="connsiteY6" fmla="*/ 2377 h 10813"/>
              <a:gd name="connsiteX0" fmla="*/ 0 w 10000"/>
              <a:gd name="connsiteY0" fmla="*/ 2374 h 10810"/>
              <a:gd name="connsiteX1" fmla="*/ 2987 w 10000"/>
              <a:gd name="connsiteY1" fmla="*/ 1435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4 h 10810"/>
              <a:gd name="connsiteX1" fmla="*/ 2987 w 10000"/>
              <a:gd name="connsiteY1" fmla="*/ 1452 h 10810"/>
              <a:gd name="connsiteX2" fmla="*/ 7765 w 10000"/>
              <a:gd name="connsiteY2" fmla="*/ 6 h 10810"/>
              <a:gd name="connsiteX3" fmla="*/ 9443 w 10000"/>
              <a:gd name="connsiteY3" fmla="*/ 870 h 10810"/>
              <a:gd name="connsiteX4" fmla="*/ 10000 w 10000"/>
              <a:gd name="connsiteY4" fmla="*/ 10810 h 10810"/>
              <a:gd name="connsiteX5" fmla="*/ 0 w 10000"/>
              <a:gd name="connsiteY5" fmla="*/ 10810 h 10810"/>
              <a:gd name="connsiteX6" fmla="*/ 0 w 10000"/>
              <a:gd name="connsiteY6" fmla="*/ 2374 h 10810"/>
              <a:gd name="connsiteX0" fmla="*/ 0 w 10000"/>
              <a:gd name="connsiteY0" fmla="*/ 2376 h 10812"/>
              <a:gd name="connsiteX1" fmla="*/ 2987 w 10000"/>
              <a:gd name="connsiteY1" fmla="*/ 1454 h 10812"/>
              <a:gd name="connsiteX2" fmla="*/ 7765 w 10000"/>
              <a:gd name="connsiteY2" fmla="*/ 8 h 10812"/>
              <a:gd name="connsiteX3" fmla="*/ 9443 w 10000"/>
              <a:gd name="connsiteY3" fmla="*/ 872 h 10812"/>
              <a:gd name="connsiteX4" fmla="*/ 10000 w 10000"/>
              <a:gd name="connsiteY4" fmla="*/ 10812 h 10812"/>
              <a:gd name="connsiteX5" fmla="*/ 0 w 10000"/>
              <a:gd name="connsiteY5" fmla="*/ 10812 h 10812"/>
              <a:gd name="connsiteX6" fmla="*/ 0 w 10000"/>
              <a:gd name="connsiteY6" fmla="*/ 2376 h 10812"/>
              <a:gd name="connsiteX0" fmla="*/ 0 w 10000"/>
              <a:gd name="connsiteY0" fmla="*/ 2382 h 10818"/>
              <a:gd name="connsiteX1" fmla="*/ 2987 w 10000"/>
              <a:gd name="connsiteY1" fmla="*/ 1460 h 10818"/>
              <a:gd name="connsiteX2" fmla="*/ 7765 w 10000"/>
              <a:gd name="connsiteY2" fmla="*/ 14 h 10818"/>
              <a:gd name="connsiteX3" fmla="*/ 9443 w 10000"/>
              <a:gd name="connsiteY3" fmla="*/ 878 h 10818"/>
              <a:gd name="connsiteX4" fmla="*/ 10000 w 10000"/>
              <a:gd name="connsiteY4" fmla="*/ 10818 h 10818"/>
              <a:gd name="connsiteX5" fmla="*/ 0 w 10000"/>
              <a:gd name="connsiteY5" fmla="*/ 10818 h 10818"/>
              <a:gd name="connsiteX6" fmla="*/ 0 w 10000"/>
              <a:gd name="connsiteY6" fmla="*/ 2382 h 10818"/>
              <a:gd name="connsiteX0" fmla="*/ 0 w 10619"/>
              <a:gd name="connsiteY0" fmla="*/ 2382 h 10818"/>
              <a:gd name="connsiteX1" fmla="*/ 2987 w 10619"/>
              <a:gd name="connsiteY1" fmla="*/ 1460 h 10818"/>
              <a:gd name="connsiteX2" fmla="*/ 7765 w 10619"/>
              <a:gd name="connsiteY2" fmla="*/ 14 h 10818"/>
              <a:gd name="connsiteX3" fmla="*/ 9443 w 10619"/>
              <a:gd name="connsiteY3" fmla="*/ 878 h 10818"/>
              <a:gd name="connsiteX4" fmla="*/ 9536 w 10619"/>
              <a:gd name="connsiteY4" fmla="*/ 2591 h 10818"/>
              <a:gd name="connsiteX5" fmla="*/ 10000 w 10619"/>
              <a:gd name="connsiteY5" fmla="*/ 10818 h 10818"/>
              <a:gd name="connsiteX6" fmla="*/ 0 w 10619"/>
              <a:gd name="connsiteY6" fmla="*/ 10818 h 10818"/>
              <a:gd name="connsiteX7" fmla="*/ 0 w 10619"/>
              <a:gd name="connsiteY7" fmla="*/ 2382 h 10818"/>
              <a:gd name="connsiteX0" fmla="*/ 0 w 10721"/>
              <a:gd name="connsiteY0" fmla="*/ 2382 h 10818"/>
              <a:gd name="connsiteX1" fmla="*/ 2987 w 10721"/>
              <a:gd name="connsiteY1" fmla="*/ 1460 h 10818"/>
              <a:gd name="connsiteX2" fmla="*/ 7765 w 10721"/>
              <a:gd name="connsiteY2" fmla="*/ 14 h 10818"/>
              <a:gd name="connsiteX3" fmla="*/ 9443 w 10721"/>
              <a:gd name="connsiteY3" fmla="*/ 878 h 10818"/>
              <a:gd name="connsiteX4" fmla="*/ 9977 w 10721"/>
              <a:gd name="connsiteY4" fmla="*/ 2094 h 10818"/>
              <a:gd name="connsiteX5" fmla="*/ 10000 w 10721"/>
              <a:gd name="connsiteY5" fmla="*/ 10818 h 10818"/>
              <a:gd name="connsiteX6" fmla="*/ 0 w 10721"/>
              <a:gd name="connsiteY6" fmla="*/ 10818 h 10818"/>
              <a:gd name="connsiteX7" fmla="*/ 0 w 10721"/>
              <a:gd name="connsiteY7" fmla="*/ 2382 h 10818"/>
              <a:gd name="connsiteX0" fmla="*/ 0 w 10721"/>
              <a:gd name="connsiteY0" fmla="*/ 2382 h 10818"/>
              <a:gd name="connsiteX1" fmla="*/ 2987 w 10721"/>
              <a:gd name="connsiteY1" fmla="*/ 1460 h 10818"/>
              <a:gd name="connsiteX2" fmla="*/ 7765 w 10721"/>
              <a:gd name="connsiteY2" fmla="*/ 14 h 10818"/>
              <a:gd name="connsiteX3" fmla="*/ 9443 w 10721"/>
              <a:gd name="connsiteY3" fmla="*/ 878 h 10818"/>
              <a:gd name="connsiteX4" fmla="*/ 9977 w 10721"/>
              <a:gd name="connsiteY4" fmla="*/ 2094 h 10818"/>
              <a:gd name="connsiteX5" fmla="*/ 10000 w 10721"/>
              <a:gd name="connsiteY5" fmla="*/ 10818 h 10818"/>
              <a:gd name="connsiteX6" fmla="*/ 0 w 10721"/>
              <a:gd name="connsiteY6" fmla="*/ 10818 h 10818"/>
              <a:gd name="connsiteX7" fmla="*/ 0 w 10721"/>
              <a:gd name="connsiteY7" fmla="*/ 2382 h 10818"/>
              <a:gd name="connsiteX0" fmla="*/ 0 w 10880"/>
              <a:gd name="connsiteY0" fmla="*/ 2382 h 10818"/>
              <a:gd name="connsiteX1" fmla="*/ 2987 w 10880"/>
              <a:gd name="connsiteY1" fmla="*/ 1460 h 10818"/>
              <a:gd name="connsiteX2" fmla="*/ 7765 w 10880"/>
              <a:gd name="connsiteY2" fmla="*/ 14 h 10818"/>
              <a:gd name="connsiteX3" fmla="*/ 9443 w 10880"/>
              <a:gd name="connsiteY3" fmla="*/ 878 h 10818"/>
              <a:gd name="connsiteX4" fmla="*/ 9977 w 10880"/>
              <a:gd name="connsiteY4" fmla="*/ 2094 h 10818"/>
              <a:gd name="connsiteX5" fmla="*/ 10374 w 10880"/>
              <a:gd name="connsiteY5" fmla="*/ 4870 h 10818"/>
              <a:gd name="connsiteX6" fmla="*/ 10000 w 10880"/>
              <a:gd name="connsiteY6" fmla="*/ 10818 h 10818"/>
              <a:gd name="connsiteX7" fmla="*/ 0 w 10880"/>
              <a:gd name="connsiteY7" fmla="*/ 10818 h 10818"/>
              <a:gd name="connsiteX8" fmla="*/ 0 w 10880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10818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815 h 10818"/>
              <a:gd name="connsiteX8" fmla="*/ 0 w 10512"/>
              <a:gd name="connsiteY8" fmla="*/ 2382 h 10818"/>
              <a:gd name="connsiteX0" fmla="*/ 0 w 10512"/>
              <a:gd name="connsiteY0" fmla="*/ 2382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789 h 10818"/>
              <a:gd name="connsiteX8" fmla="*/ 0 w 10512"/>
              <a:gd name="connsiteY8" fmla="*/ 2382 h 10818"/>
              <a:gd name="connsiteX0" fmla="*/ 0 w 10512"/>
              <a:gd name="connsiteY0" fmla="*/ 2391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789 h 10818"/>
              <a:gd name="connsiteX8" fmla="*/ 0 w 10512"/>
              <a:gd name="connsiteY8" fmla="*/ 2391 h 10818"/>
              <a:gd name="connsiteX0" fmla="*/ 0 w 10512"/>
              <a:gd name="connsiteY0" fmla="*/ 2391 h 10818"/>
              <a:gd name="connsiteX1" fmla="*/ 2987 w 10512"/>
              <a:gd name="connsiteY1" fmla="*/ 1460 h 10818"/>
              <a:gd name="connsiteX2" fmla="*/ 7765 w 10512"/>
              <a:gd name="connsiteY2" fmla="*/ 14 h 10818"/>
              <a:gd name="connsiteX3" fmla="*/ 9443 w 10512"/>
              <a:gd name="connsiteY3" fmla="*/ 878 h 10818"/>
              <a:gd name="connsiteX4" fmla="*/ 9977 w 10512"/>
              <a:gd name="connsiteY4" fmla="*/ 2094 h 10818"/>
              <a:gd name="connsiteX5" fmla="*/ 8522 w 10512"/>
              <a:gd name="connsiteY5" fmla="*/ 4639 h 10818"/>
              <a:gd name="connsiteX6" fmla="*/ 10000 w 10512"/>
              <a:gd name="connsiteY6" fmla="*/ 10818 h 10818"/>
              <a:gd name="connsiteX7" fmla="*/ 0 w 10512"/>
              <a:gd name="connsiteY7" fmla="*/ 9789 h 10818"/>
              <a:gd name="connsiteX8" fmla="*/ 0 w 10512"/>
              <a:gd name="connsiteY8" fmla="*/ 2391 h 10818"/>
              <a:gd name="connsiteX0" fmla="*/ 0 w 9993"/>
              <a:gd name="connsiteY0" fmla="*/ 2391 h 10827"/>
              <a:gd name="connsiteX1" fmla="*/ 2987 w 9993"/>
              <a:gd name="connsiteY1" fmla="*/ 1460 h 10827"/>
              <a:gd name="connsiteX2" fmla="*/ 7765 w 9993"/>
              <a:gd name="connsiteY2" fmla="*/ 14 h 10827"/>
              <a:gd name="connsiteX3" fmla="*/ 9443 w 9993"/>
              <a:gd name="connsiteY3" fmla="*/ 878 h 10827"/>
              <a:gd name="connsiteX4" fmla="*/ 9977 w 9993"/>
              <a:gd name="connsiteY4" fmla="*/ 2094 h 10827"/>
              <a:gd name="connsiteX5" fmla="*/ 8522 w 9993"/>
              <a:gd name="connsiteY5" fmla="*/ 4639 h 10827"/>
              <a:gd name="connsiteX6" fmla="*/ 2614 w 9993"/>
              <a:gd name="connsiteY6" fmla="*/ 10827 h 10827"/>
              <a:gd name="connsiteX7" fmla="*/ 0 w 9993"/>
              <a:gd name="connsiteY7" fmla="*/ 9789 h 10827"/>
              <a:gd name="connsiteX8" fmla="*/ 0 w 9993"/>
              <a:gd name="connsiteY8" fmla="*/ 2391 h 10827"/>
              <a:gd name="connsiteX0" fmla="*/ 0 w 10000"/>
              <a:gd name="connsiteY0" fmla="*/ 2208 h 10000"/>
              <a:gd name="connsiteX1" fmla="*/ 2989 w 10000"/>
              <a:gd name="connsiteY1" fmla="*/ 1348 h 10000"/>
              <a:gd name="connsiteX2" fmla="*/ 7770 w 10000"/>
              <a:gd name="connsiteY2" fmla="*/ 13 h 10000"/>
              <a:gd name="connsiteX3" fmla="*/ 9450 w 10000"/>
              <a:gd name="connsiteY3" fmla="*/ 811 h 10000"/>
              <a:gd name="connsiteX4" fmla="*/ 9984 w 10000"/>
              <a:gd name="connsiteY4" fmla="*/ 1934 h 10000"/>
              <a:gd name="connsiteX5" fmla="*/ 8528 w 10000"/>
              <a:gd name="connsiteY5" fmla="*/ 4285 h 10000"/>
              <a:gd name="connsiteX6" fmla="*/ 2616 w 10000"/>
              <a:gd name="connsiteY6" fmla="*/ 10000 h 10000"/>
              <a:gd name="connsiteX7" fmla="*/ 0 w 10000"/>
              <a:gd name="connsiteY7" fmla="*/ 9041 h 10000"/>
              <a:gd name="connsiteX8" fmla="*/ 0 w 10000"/>
              <a:gd name="connsiteY8" fmla="*/ 2208 h 10000"/>
              <a:gd name="connsiteX0" fmla="*/ 0 w 10000"/>
              <a:gd name="connsiteY0" fmla="*/ 2208 h 10000"/>
              <a:gd name="connsiteX1" fmla="*/ 2989 w 10000"/>
              <a:gd name="connsiteY1" fmla="*/ 1348 h 10000"/>
              <a:gd name="connsiteX2" fmla="*/ 7770 w 10000"/>
              <a:gd name="connsiteY2" fmla="*/ 13 h 10000"/>
              <a:gd name="connsiteX3" fmla="*/ 9450 w 10000"/>
              <a:gd name="connsiteY3" fmla="*/ 811 h 10000"/>
              <a:gd name="connsiteX4" fmla="*/ 9984 w 10000"/>
              <a:gd name="connsiteY4" fmla="*/ 1934 h 10000"/>
              <a:gd name="connsiteX5" fmla="*/ 8528 w 10000"/>
              <a:gd name="connsiteY5" fmla="*/ 4285 h 10000"/>
              <a:gd name="connsiteX6" fmla="*/ 4501 w 10000"/>
              <a:gd name="connsiteY6" fmla="*/ 8708 h 10000"/>
              <a:gd name="connsiteX7" fmla="*/ 2616 w 10000"/>
              <a:gd name="connsiteY7" fmla="*/ 10000 h 10000"/>
              <a:gd name="connsiteX8" fmla="*/ 0 w 10000"/>
              <a:gd name="connsiteY8" fmla="*/ 9041 h 10000"/>
              <a:gd name="connsiteX9" fmla="*/ 0 w 10000"/>
              <a:gd name="connsiteY9" fmla="*/ 2208 h 10000"/>
              <a:gd name="connsiteX0" fmla="*/ 0 w 10000"/>
              <a:gd name="connsiteY0" fmla="*/ 2208 h 10000"/>
              <a:gd name="connsiteX1" fmla="*/ 2989 w 10000"/>
              <a:gd name="connsiteY1" fmla="*/ 1348 h 10000"/>
              <a:gd name="connsiteX2" fmla="*/ 7770 w 10000"/>
              <a:gd name="connsiteY2" fmla="*/ 13 h 10000"/>
              <a:gd name="connsiteX3" fmla="*/ 9450 w 10000"/>
              <a:gd name="connsiteY3" fmla="*/ 811 h 10000"/>
              <a:gd name="connsiteX4" fmla="*/ 9984 w 10000"/>
              <a:gd name="connsiteY4" fmla="*/ 1934 h 10000"/>
              <a:gd name="connsiteX5" fmla="*/ 8528 w 10000"/>
              <a:gd name="connsiteY5" fmla="*/ 4285 h 10000"/>
              <a:gd name="connsiteX6" fmla="*/ 4964 w 10000"/>
              <a:gd name="connsiteY6" fmla="*/ 9048 h 10000"/>
              <a:gd name="connsiteX7" fmla="*/ 2616 w 10000"/>
              <a:gd name="connsiteY7" fmla="*/ 10000 h 10000"/>
              <a:gd name="connsiteX8" fmla="*/ 0 w 10000"/>
              <a:gd name="connsiteY8" fmla="*/ 9041 h 10000"/>
              <a:gd name="connsiteX9" fmla="*/ 0 w 10000"/>
              <a:gd name="connsiteY9" fmla="*/ 2208 h 10000"/>
              <a:gd name="connsiteX0" fmla="*/ 0 w 10000"/>
              <a:gd name="connsiteY0" fmla="*/ 2208 h 9969"/>
              <a:gd name="connsiteX1" fmla="*/ 2989 w 10000"/>
              <a:gd name="connsiteY1" fmla="*/ 1348 h 9969"/>
              <a:gd name="connsiteX2" fmla="*/ 7770 w 10000"/>
              <a:gd name="connsiteY2" fmla="*/ 13 h 9969"/>
              <a:gd name="connsiteX3" fmla="*/ 9450 w 10000"/>
              <a:gd name="connsiteY3" fmla="*/ 811 h 9969"/>
              <a:gd name="connsiteX4" fmla="*/ 9984 w 10000"/>
              <a:gd name="connsiteY4" fmla="*/ 1934 h 9969"/>
              <a:gd name="connsiteX5" fmla="*/ 8528 w 10000"/>
              <a:gd name="connsiteY5" fmla="*/ 4285 h 9969"/>
              <a:gd name="connsiteX6" fmla="*/ 4964 w 10000"/>
              <a:gd name="connsiteY6" fmla="*/ 9048 h 9969"/>
              <a:gd name="connsiteX7" fmla="*/ 2602 w 10000"/>
              <a:gd name="connsiteY7" fmla="*/ 9969 h 9969"/>
              <a:gd name="connsiteX8" fmla="*/ 0 w 10000"/>
              <a:gd name="connsiteY8" fmla="*/ 9041 h 9969"/>
              <a:gd name="connsiteX9" fmla="*/ 0 w 10000"/>
              <a:gd name="connsiteY9" fmla="*/ 2208 h 9969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64 w 10000"/>
              <a:gd name="connsiteY6" fmla="*/ 9076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69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72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4983 w 10000"/>
              <a:gd name="connsiteY6" fmla="*/ 9079 h 10010"/>
              <a:gd name="connsiteX7" fmla="*/ 2597 w 10000"/>
              <a:gd name="connsiteY7" fmla="*/ 10010 h 10010"/>
              <a:gd name="connsiteX8" fmla="*/ 0 w 10000"/>
              <a:gd name="connsiteY8" fmla="*/ 9086 h 10010"/>
              <a:gd name="connsiteX9" fmla="*/ 0 w 10000"/>
              <a:gd name="connsiteY9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922 w 10000"/>
              <a:gd name="connsiteY6" fmla="*/ 6473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298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310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310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00"/>
              <a:gd name="connsiteY0" fmla="*/ 2215 h 10010"/>
              <a:gd name="connsiteX1" fmla="*/ 2989 w 10000"/>
              <a:gd name="connsiteY1" fmla="*/ 1352 h 10010"/>
              <a:gd name="connsiteX2" fmla="*/ 7770 w 10000"/>
              <a:gd name="connsiteY2" fmla="*/ 13 h 10010"/>
              <a:gd name="connsiteX3" fmla="*/ 9450 w 10000"/>
              <a:gd name="connsiteY3" fmla="*/ 814 h 10010"/>
              <a:gd name="connsiteX4" fmla="*/ 9984 w 10000"/>
              <a:gd name="connsiteY4" fmla="*/ 1940 h 10010"/>
              <a:gd name="connsiteX5" fmla="*/ 8528 w 10000"/>
              <a:gd name="connsiteY5" fmla="*/ 4310 h 10010"/>
              <a:gd name="connsiteX6" fmla="*/ 6617 w 10000"/>
              <a:gd name="connsiteY6" fmla="*/ 6519 h 10010"/>
              <a:gd name="connsiteX7" fmla="*/ 4983 w 10000"/>
              <a:gd name="connsiteY7" fmla="*/ 9079 h 10010"/>
              <a:gd name="connsiteX8" fmla="*/ 2597 w 10000"/>
              <a:gd name="connsiteY8" fmla="*/ 10010 h 10010"/>
              <a:gd name="connsiteX9" fmla="*/ 0 w 10000"/>
              <a:gd name="connsiteY9" fmla="*/ 9086 h 10010"/>
              <a:gd name="connsiteX10" fmla="*/ 0 w 10000"/>
              <a:gd name="connsiteY10" fmla="*/ 2215 h 10010"/>
              <a:gd name="connsiteX0" fmla="*/ 0 w 10012"/>
              <a:gd name="connsiteY0" fmla="*/ 2215 h 10010"/>
              <a:gd name="connsiteX1" fmla="*/ 2989 w 10012"/>
              <a:gd name="connsiteY1" fmla="*/ 1352 h 10010"/>
              <a:gd name="connsiteX2" fmla="*/ 7770 w 10012"/>
              <a:gd name="connsiteY2" fmla="*/ 13 h 10010"/>
              <a:gd name="connsiteX3" fmla="*/ 9450 w 10012"/>
              <a:gd name="connsiteY3" fmla="*/ 814 h 10010"/>
              <a:gd name="connsiteX4" fmla="*/ 9984 w 10012"/>
              <a:gd name="connsiteY4" fmla="*/ 1940 h 10010"/>
              <a:gd name="connsiteX5" fmla="*/ 8528 w 10012"/>
              <a:gd name="connsiteY5" fmla="*/ 4310 h 10010"/>
              <a:gd name="connsiteX6" fmla="*/ 6617 w 10012"/>
              <a:gd name="connsiteY6" fmla="*/ 6519 h 10010"/>
              <a:gd name="connsiteX7" fmla="*/ 4983 w 10012"/>
              <a:gd name="connsiteY7" fmla="*/ 9079 h 10010"/>
              <a:gd name="connsiteX8" fmla="*/ 2597 w 10012"/>
              <a:gd name="connsiteY8" fmla="*/ 10010 h 10010"/>
              <a:gd name="connsiteX9" fmla="*/ 0 w 10012"/>
              <a:gd name="connsiteY9" fmla="*/ 9086 h 10010"/>
              <a:gd name="connsiteX10" fmla="*/ 0 w 10012"/>
              <a:gd name="connsiteY10" fmla="*/ 2215 h 10010"/>
              <a:gd name="connsiteX0" fmla="*/ 0 w 10012"/>
              <a:gd name="connsiteY0" fmla="*/ 2215 h 10010"/>
              <a:gd name="connsiteX1" fmla="*/ 2989 w 10012"/>
              <a:gd name="connsiteY1" fmla="*/ 1352 h 10010"/>
              <a:gd name="connsiteX2" fmla="*/ 7770 w 10012"/>
              <a:gd name="connsiteY2" fmla="*/ 13 h 10010"/>
              <a:gd name="connsiteX3" fmla="*/ 9450 w 10012"/>
              <a:gd name="connsiteY3" fmla="*/ 814 h 10010"/>
              <a:gd name="connsiteX4" fmla="*/ 9984 w 10012"/>
              <a:gd name="connsiteY4" fmla="*/ 1940 h 10010"/>
              <a:gd name="connsiteX5" fmla="*/ 8528 w 10012"/>
              <a:gd name="connsiteY5" fmla="*/ 4310 h 10010"/>
              <a:gd name="connsiteX6" fmla="*/ 6617 w 10012"/>
              <a:gd name="connsiteY6" fmla="*/ 6519 h 10010"/>
              <a:gd name="connsiteX7" fmla="*/ 4983 w 10012"/>
              <a:gd name="connsiteY7" fmla="*/ 9079 h 10010"/>
              <a:gd name="connsiteX8" fmla="*/ 2597 w 10012"/>
              <a:gd name="connsiteY8" fmla="*/ 10010 h 10010"/>
              <a:gd name="connsiteX9" fmla="*/ 0 w 10012"/>
              <a:gd name="connsiteY9" fmla="*/ 9086 h 10010"/>
              <a:gd name="connsiteX10" fmla="*/ 0 w 10012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0 w 10014"/>
              <a:gd name="connsiteY3" fmla="*/ 814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15 h 10010"/>
              <a:gd name="connsiteX1" fmla="*/ 2989 w 10014"/>
              <a:gd name="connsiteY1" fmla="*/ 1352 h 10010"/>
              <a:gd name="connsiteX2" fmla="*/ 7770 w 10014"/>
              <a:gd name="connsiteY2" fmla="*/ 13 h 10010"/>
              <a:gd name="connsiteX3" fmla="*/ 9458 w 10014"/>
              <a:gd name="connsiteY3" fmla="*/ 837 h 10010"/>
              <a:gd name="connsiteX4" fmla="*/ 9984 w 10014"/>
              <a:gd name="connsiteY4" fmla="*/ 1940 h 10010"/>
              <a:gd name="connsiteX5" fmla="*/ 8528 w 10014"/>
              <a:gd name="connsiteY5" fmla="*/ 4310 h 10010"/>
              <a:gd name="connsiteX6" fmla="*/ 6617 w 10014"/>
              <a:gd name="connsiteY6" fmla="*/ 6519 h 10010"/>
              <a:gd name="connsiteX7" fmla="*/ 4983 w 10014"/>
              <a:gd name="connsiteY7" fmla="*/ 9079 h 10010"/>
              <a:gd name="connsiteX8" fmla="*/ 2597 w 10014"/>
              <a:gd name="connsiteY8" fmla="*/ 10010 h 10010"/>
              <a:gd name="connsiteX9" fmla="*/ 0 w 10014"/>
              <a:gd name="connsiteY9" fmla="*/ 9086 h 10010"/>
              <a:gd name="connsiteX10" fmla="*/ 0 w 10014"/>
              <a:gd name="connsiteY10" fmla="*/ 2215 h 10010"/>
              <a:gd name="connsiteX0" fmla="*/ 0 w 10014"/>
              <a:gd name="connsiteY0" fmla="*/ 2252 h 10047"/>
              <a:gd name="connsiteX1" fmla="*/ 3924 w 10014"/>
              <a:gd name="connsiteY1" fmla="*/ 620 h 10047"/>
              <a:gd name="connsiteX2" fmla="*/ 7770 w 10014"/>
              <a:gd name="connsiteY2" fmla="*/ 50 h 10047"/>
              <a:gd name="connsiteX3" fmla="*/ 9458 w 10014"/>
              <a:gd name="connsiteY3" fmla="*/ 874 h 10047"/>
              <a:gd name="connsiteX4" fmla="*/ 9984 w 10014"/>
              <a:gd name="connsiteY4" fmla="*/ 1977 h 10047"/>
              <a:gd name="connsiteX5" fmla="*/ 8528 w 10014"/>
              <a:gd name="connsiteY5" fmla="*/ 4347 h 10047"/>
              <a:gd name="connsiteX6" fmla="*/ 6617 w 10014"/>
              <a:gd name="connsiteY6" fmla="*/ 6556 h 10047"/>
              <a:gd name="connsiteX7" fmla="*/ 4983 w 10014"/>
              <a:gd name="connsiteY7" fmla="*/ 9116 h 10047"/>
              <a:gd name="connsiteX8" fmla="*/ 2597 w 10014"/>
              <a:gd name="connsiteY8" fmla="*/ 10047 h 10047"/>
              <a:gd name="connsiteX9" fmla="*/ 0 w 10014"/>
              <a:gd name="connsiteY9" fmla="*/ 9123 h 10047"/>
              <a:gd name="connsiteX10" fmla="*/ 0 w 10014"/>
              <a:gd name="connsiteY10" fmla="*/ 2252 h 10047"/>
              <a:gd name="connsiteX0" fmla="*/ 3274 w 10014"/>
              <a:gd name="connsiteY0" fmla="*/ 1547 h 10047"/>
              <a:gd name="connsiteX1" fmla="*/ 3924 w 10014"/>
              <a:gd name="connsiteY1" fmla="*/ 620 h 10047"/>
              <a:gd name="connsiteX2" fmla="*/ 7770 w 10014"/>
              <a:gd name="connsiteY2" fmla="*/ 50 h 10047"/>
              <a:gd name="connsiteX3" fmla="*/ 9458 w 10014"/>
              <a:gd name="connsiteY3" fmla="*/ 874 h 10047"/>
              <a:gd name="connsiteX4" fmla="*/ 9984 w 10014"/>
              <a:gd name="connsiteY4" fmla="*/ 1977 h 10047"/>
              <a:gd name="connsiteX5" fmla="*/ 8528 w 10014"/>
              <a:gd name="connsiteY5" fmla="*/ 4347 h 10047"/>
              <a:gd name="connsiteX6" fmla="*/ 6617 w 10014"/>
              <a:gd name="connsiteY6" fmla="*/ 6556 h 10047"/>
              <a:gd name="connsiteX7" fmla="*/ 4983 w 10014"/>
              <a:gd name="connsiteY7" fmla="*/ 9116 h 10047"/>
              <a:gd name="connsiteX8" fmla="*/ 2597 w 10014"/>
              <a:gd name="connsiteY8" fmla="*/ 10047 h 10047"/>
              <a:gd name="connsiteX9" fmla="*/ 0 w 10014"/>
              <a:gd name="connsiteY9" fmla="*/ 9123 h 10047"/>
              <a:gd name="connsiteX10" fmla="*/ 3274 w 10014"/>
              <a:gd name="connsiteY10" fmla="*/ 1547 h 10047"/>
              <a:gd name="connsiteX0" fmla="*/ 1173 w 7913"/>
              <a:gd name="connsiteY0" fmla="*/ 1547 h 10047"/>
              <a:gd name="connsiteX1" fmla="*/ 1823 w 7913"/>
              <a:gd name="connsiteY1" fmla="*/ 620 h 10047"/>
              <a:gd name="connsiteX2" fmla="*/ 5669 w 7913"/>
              <a:gd name="connsiteY2" fmla="*/ 50 h 10047"/>
              <a:gd name="connsiteX3" fmla="*/ 7357 w 7913"/>
              <a:gd name="connsiteY3" fmla="*/ 874 h 10047"/>
              <a:gd name="connsiteX4" fmla="*/ 7883 w 7913"/>
              <a:gd name="connsiteY4" fmla="*/ 1977 h 10047"/>
              <a:gd name="connsiteX5" fmla="*/ 6427 w 7913"/>
              <a:gd name="connsiteY5" fmla="*/ 4347 h 10047"/>
              <a:gd name="connsiteX6" fmla="*/ 4516 w 7913"/>
              <a:gd name="connsiteY6" fmla="*/ 6556 h 10047"/>
              <a:gd name="connsiteX7" fmla="*/ 2882 w 7913"/>
              <a:gd name="connsiteY7" fmla="*/ 9116 h 10047"/>
              <a:gd name="connsiteX8" fmla="*/ 496 w 7913"/>
              <a:gd name="connsiteY8" fmla="*/ 10047 h 10047"/>
              <a:gd name="connsiteX9" fmla="*/ 1886 w 7913"/>
              <a:gd name="connsiteY9" fmla="*/ 2151 h 10047"/>
              <a:gd name="connsiteX10" fmla="*/ 1173 w 7913"/>
              <a:gd name="connsiteY10" fmla="*/ 1547 h 10047"/>
              <a:gd name="connsiteX0" fmla="*/ 0 w 8518"/>
              <a:gd name="connsiteY0" fmla="*/ 1540 h 9149"/>
              <a:gd name="connsiteX1" fmla="*/ 822 w 8518"/>
              <a:gd name="connsiteY1" fmla="*/ 617 h 9149"/>
              <a:gd name="connsiteX2" fmla="*/ 5682 w 8518"/>
              <a:gd name="connsiteY2" fmla="*/ 50 h 9149"/>
              <a:gd name="connsiteX3" fmla="*/ 7815 w 8518"/>
              <a:gd name="connsiteY3" fmla="*/ 870 h 9149"/>
              <a:gd name="connsiteX4" fmla="*/ 8480 w 8518"/>
              <a:gd name="connsiteY4" fmla="*/ 1968 h 9149"/>
              <a:gd name="connsiteX5" fmla="*/ 6640 w 8518"/>
              <a:gd name="connsiteY5" fmla="*/ 4327 h 9149"/>
              <a:gd name="connsiteX6" fmla="*/ 4225 w 8518"/>
              <a:gd name="connsiteY6" fmla="*/ 6525 h 9149"/>
              <a:gd name="connsiteX7" fmla="*/ 2160 w 8518"/>
              <a:gd name="connsiteY7" fmla="*/ 9073 h 9149"/>
              <a:gd name="connsiteX8" fmla="*/ 3001 w 8518"/>
              <a:gd name="connsiteY8" fmla="*/ 2965 h 9149"/>
              <a:gd name="connsiteX9" fmla="*/ 901 w 8518"/>
              <a:gd name="connsiteY9" fmla="*/ 2141 h 9149"/>
              <a:gd name="connsiteX10" fmla="*/ 0 w 8518"/>
              <a:gd name="connsiteY10" fmla="*/ 1540 h 9149"/>
              <a:gd name="connsiteX0" fmla="*/ 0 w 10000"/>
              <a:gd name="connsiteY0" fmla="*/ 1683 h 7371"/>
              <a:gd name="connsiteX1" fmla="*/ 965 w 10000"/>
              <a:gd name="connsiteY1" fmla="*/ 674 h 7371"/>
              <a:gd name="connsiteX2" fmla="*/ 6671 w 10000"/>
              <a:gd name="connsiteY2" fmla="*/ 55 h 7371"/>
              <a:gd name="connsiteX3" fmla="*/ 9175 w 10000"/>
              <a:gd name="connsiteY3" fmla="*/ 951 h 7371"/>
              <a:gd name="connsiteX4" fmla="*/ 9955 w 10000"/>
              <a:gd name="connsiteY4" fmla="*/ 2151 h 7371"/>
              <a:gd name="connsiteX5" fmla="*/ 7795 w 10000"/>
              <a:gd name="connsiteY5" fmla="*/ 4729 h 7371"/>
              <a:gd name="connsiteX6" fmla="*/ 4960 w 10000"/>
              <a:gd name="connsiteY6" fmla="*/ 7132 h 7371"/>
              <a:gd name="connsiteX7" fmla="*/ 4452 w 10000"/>
              <a:gd name="connsiteY7" fmla="*/ 6186 h 7371"/>
              <a:gd name="connsiteX8" fmla="*/ 3523 w 10000"/>
              <a:gd name="connsiteY8" fmla="*/ 3241 h 7371"/>
              <a:gd name="connsiteX9" fmla="*/ 1058 w 10000"/>
              <a:gd name="connsiteY9" fmla="*/ 2340 h 7371"/>
              <a:gd name="connsiteX10" fmla="*/ 0 w 10000"/>
              <a:gd name="connsiteY10" fmla="*/ 1683 h 7371"/>
              <a:gd name="connsiteX0" fmla="*/ 0 w 10000"/>
              <a:gd name="connsiteY0" fmla="*/ 2283 h 8596"/>
              <a:gd name="connsiteX1" fmla="*/ 965 w 10000"/>
              <a:gd name="connsiteY1" fmla="*/ 914 h 8596"/>
              <a:gd name="connsiteX2" fmla="*/ 6671 w 10000"/>
              <a:gd name="connsiteY2" fmla="*/ 75 h 8596"/>
              <a:gd name="connsiteX3" fmla="*/ 9175 w 10000"/>
              <a:gd name="connsiteY3" fmla="*/ 1290 h 8596"/>
              <a:gd name="connsiteX4" fmla="*/ 9955 w 10000"/>
              <a:gd name="connsiteY4" fmla="*/ 2918 h 8596"/>
              <a:gd name="connsiteX5" fmla="*/ 7795 w 10000"/>
              <a:gd name="connsiteY5" fmla="*/ 6416 h 8596"/>
              <a:gd name="connsiteX6" fmla="*/ 8198 w 10000"/>
              <a:gd name="connsiteY6" fmla="*/ 7926 h 8596"/>
              <a:gd name="connsiteX7" fmla="*/ 4452 w 10000"/>
              <a:gd name="connsiteY7" fmla="*/ 8392 h 8596"/>
              <a:gd name="connsiteX8" fmla="*/ 3523 w 10000"/>
              <a:gd name="connsiteY8" fmla="*/ 4397 h 8596"/>
              <a:gd name="connsiteX9" fmla="*/ 1058 w 10000"/>
              <a:gd name="connsiteY9" fmla="*/ 3175 h 8596"/>
              <a:gd name="connsiteX10" fmla="*/ 0 w 10000"/>
              <a:gd name="connsiteY10" fmla="*/ 2283 h 8596"/>
              <a:gd name="connsiteX0" fmla="*/ 0 w 10387"/>
              <a:gd name="connsiteY0" fmla="*/ 2656 h 10001"/>
              <a:gd name="connsiteX1" fmla="*/ 965 w 10387"/>
              <a:gd name="connsiteY1" fmla="*/ 1063 h 10001"/>
              <a:gd name="connsiteX2" fmla="*/ 6671 w 10387"/>
              <a:gd name="connsiteY2" fmla="*/ 87 h 10001"/>
              <a:gd name="connsiteX3" fmla="*/ 9175 w 10387"/>
              <a:gd name="connsiteY3" fmla="*/ 1501 h 10001"/>
              <a:gd name="connsiteX4" fmla="*/ 9955 w 10387"/>
              <a:gd name="connsiteY4" fmla="*/ 3395 h 10001"/>
              <a:gd name="connsiteX5" fmla="*/ 9745 w 10387"/>
              <a:gd name="connsiteY5" fmla="*/ 7244 h 10001"/>
              <a:gd name="connsiteX6" fmla="*/ 8198 w 10387"/>
              <a:gd name="connsiteY6" fmla="*/ 9221 h 10001"/>
              <a:gd name="connsiteX7" fmla="*/ 4452 w 10387"/>
              <a:gd name="connsiteY7" fmla="*/ 9763 h 10001"/>
              <a:gd name="connsiteX8" fmla="*/ 3523 w 10387"/>
              <a:gd name="connsiteY8" fmla="*/ 5115 h 10001"/>
              <a:gd name="connsiteX9" fmla="*/ 1058 w 10387"/>
              <a:gd name="connsiteY9" fmla="*/ 3694 h 10001"/>
              <a:gd name="connsiteX10" fmla="*/ 0 w 10387"/>
              <a:gd name="connsiteY10" fmla="*/ 2656 h 10001"/>
              <a:gd name="connsiteX0" fmla="*/ 0 w 10260"/>
              <a:gd name="connsiteY0" fmla="*/ 2656 h 10001"/>
              <a:gd name="connsiteX1" fmla="*/ 965 w 10260"/>
              <a:gd name="connsiteY1" fmla="*/ 1063 h 10001"/>
              <a:gd name="connsiteX2" fmla="*/ 6671 w 10260"/>
              <a:gd name="connsiteY2" fmla="*/ 87 h 10001"/>
              <a:gd name="connsiteX3" fmla="*/ 9175 w 10260"/>
              <a:gd name="connsiteY3" fmla="*/ 1501 h 10001"/>
              <a:gd name="connsiteX4" fmla="*/ 9581 w 10260"/>
              <a:gd name="connsiteY4" fmla="*/ 5443 h 10001"/>
              <a:gd name="connsiteX5" fmla="*/ 9745 w 10260"/>
              <a:gd name="connsiteY5" fmla="*/ 7244 h 10001"/>
              <a:gd name="connsiteX6" fmla="*/ 8198 w 10260"/>
              <a:gd name="connsiteY6" fmla="*/ 9221 h 10001"/>
              <a:gd name="connsiteX7" fmla="*/ 4452 w 10260"/>
              <a:gd name="connsiteY7" fmla="*/ 9763 h 10001"/>
              <a:gd name="connsiteX8" fmla="*/ 3523 w 10260"/>
              <a:gd name="connsiteY8" fmla="*/ 5115 h 10001"/>
              <a:gd name="connsiteX9" fmla="*/ 1058 w 10260"/>
              <a:gd name="connsiteY9" fmla="*/ 3694 h 10001"/>
              <a:gd name="connsiteX10" fmla="*/ 0 w 10260"/>
              <a:gd name="connsiteY10" fmla="*/ 2656 h 10001"/>
              <a:gd name="connsiteX0" fmla="*/ 0 w 10295"/>
              <a:gd name="connsiteY0" fmla="*/ 2656 h 10001"/>
              <a:gd name="connsiteX1" fmla="*/ 965 w 10295"/>
              <a:gd name="connsiteY1" fmla="*/ 1063 h 10001"/>
              <a:gd name="connsiteX2" fmla="*/ 6671 w 10295"/>
              <a:gd name="connsiteY2" fmla="*/ 87 h 10001"/>
              <a:gd name="connsiteX3" fmla="*/ 9175 w 10295"/>
              <a:gd name="connsiteY3" fmla="*/ 1501 h 10001"/>
              <a:gd name="connsiteX4" fmla="*/ 9699 w 10295"/>
              <a:gd name="connsiteY4" fmla="*/ 5492 h 10001"/>
              <a:gd name="connsiteX5" fmla="*/ 9745 w 10295"/>
              <a:gd name="connsiteY5" fmla="*/ 7244 h 10001"/>
              <a:gd name="connsiteX6" fmla="*/ 8198 w 10295"/>
              <a:gd name="connsiteY6" fmla="*/ 9221 h 10001"/>
              <a:gd name="connsiteX7" fmla="*/ 4452 w 10295"/>
              <a:gd name="connsiteY7" fmla="*/ 9763 h 10001"/>
              <a:gd name="connsiteX8" fmla="*/ 3523 w 10295"/>
              <a:gd name="connsiteY8" fmla="*/ 5115 h 10001"/>
              <a:gd name="connsiteX9" fmla="*/ 1058 w 10295"/>
              <a:gd name="connsiteY9" fmla="*/ 3694 h 10001"/>
              <a:gd name="connsiteX10" fmla="*/ 0 w 10295"/>
              <a:gd name="connsiteY10" fmla="*/ 2656 h 10001"/>
              <a:gd name="connsiteX0" fmla="*/ 0 w 10295"/>
              <a:gd name="connsiteY0" fmla="*/ 2656 h 10001"/>
              <a:gd name="connsiteX1" fmla="*/ 965 w 10295"/>
              <a:gd name="connsiteY1" fmla="*/ 1063 h 10001"/>
              <a:gd name="connsiteX2" fmla="*/ 6671 w 10295"/>
              <a:gd name="connsiteY2" fmla="*/ 87 h 10001"/>
              <a:gd name="connsiteX3" fmla="*/ 7148 w 10295"/>
              <a:gd name="connsiteY3" fmla="*/ 3451 h 10001"/>
              <a:gd name="connsiteX4" fmla="*/ 9699 w 10295"/>
              <a:gd name="connsiteY4" fmla="*/ 5492 h 10001"/>
              <a:gd name="connsiteX5" fmla="*/ 9745 w 10295"/>
              <a:gd name="connsiteY5" fmla="*/ 7244 h 10001"/>
              <a:gd name="connsiteX6" fmla="*/ 8198 w 10295"/>
              <a:gd name="connsiteY6" fmla="*/ 9221 h 10001"/>
              <a:gd name="connsiteX7" fmla="*/ 4452 w 10295"/>
              <a:gd name="connsiteY7" fmla="*/ 9763 h 10001"/>
              <a:gd name="connsiteX8" fmla="*/ 3523 w 10295"/>
              <a:gd name="connsiteY8" fmla="*/ 5115 h 10001"/>
              <a:gd name="connsiteX9" fmla="*/ 1058 w 10295"/>
              <a:gd name="connsiteY9" fmla="*/ 3694 h 10001"/>
              <a:gd name="connsiteX10" fmla="*/ 0 w 10295"/>
              <a:gd name="connsiteY10" fmla="*/ 2656 h 10001"/>
              <a:gd name="connsiteX0" fmla="*/ 0 w 10295"/>
              <a:gd name="connsiteY0" fmla="*/ 2248 h 9593"/>
              <a:gd name="connsiteX1" fmla="*/ 965 w 10295"/>
              <a:gd name="connsiteY1" fmla="*/ 655 h 9593"/>
              <a:gd name="connsiteX2" fmla="*/ 5156 w 10295"/>
              <a:gd name="connsiteY2" fmla="*/ 285 h 9593"/>
              <a:gd name="connsiteX3" fmla="*/ 7148 w 10295"/>
              <a:gd name="connsiteY3" fmla="*/ 3043 h 9593"/>
              <a:gd name="connsiteX4" fmla="*/ 9699 w 10295"/>
              <a:gd name="connsiteY4" fmla="*/ 5084 h 9593"/>
              <a:gd name="connsiteX5" fmla="*/ 9745 w 10295"/>
              <a:gd name="connsiteY5" fmla="*/ 6836 h 9593"/>
              <a:gd name="connsiteX6" fmla="*/ 8198 w 10295"/>
              <a:gd name="connsiteY6" fmla="*/ 8813 h 9593"/>
              <a:gd name="connsiteX7" fmla="*/ 4452 w 10295"/>
              <a:gd name="connsiteY7" fmla="*/ 9355 h 9593"/>
              <a:gd name="connsiteX8" fmla="*/ 3523 w 10295"/>
              <a:gd name="connsiteY8" fmla="*/ 4707 h 9593"/>
              <a:gd name="connsiteX9" fmla="*/ 1058 w 10295"/>
              <a:gd name="connsiteY9" fmla="*/ 3286 h 9593"/>
              <a:gd name="connsiteX10" fmla="*/ 0 w 10295"/>
              <a:gd name="connsiteY10" fmla="*/ 2248 h 959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4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4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4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7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7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7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7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7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10000"/>
              <a:gd name="connsiteY0" fmla="*/ 2376 h 10033"/>
              <a:gd name="connsiteX1" fmla="*/ 937 w 10000"/>
              <a:gd name="connsiteY1" fmla="*/ 716 h 10033"/>
              <a:gd name="connsiteX2" fmla="*/ 4722 w 10000"/>
              <a:gd name="connsiteY2" fmla="*/ 263 h 10033"/>
              <a:gd name="connsiteX3" fmla="*/ 6973 w 10000"/>
              <a:gd name="connsiteY3" fmla="*/ 3205 h 10033"/>
              <a:gd name="connsiteX4" fmla="*/ 9421 w 10000"/>
              <a:gd name="connsiteY4" fmla="*/ 5333 h 10033"/>
              <a:gd name="connsiteX5" fmla="*/ 9466 w 10000"/>
              <a:gd name="connsiteY5" fmla="*/ 7159 h 10033"/>
              <a:gd name="connsiteX6" fmla="*/ 7963 w 10000"/>
              <a:gd name="connsiteY6" fmla="*/ 9220 h 10033"/>
              <a:gd name="connsiteX7" fmla="*/ 4324 w 10000"/>
              <a:gd name="connsiteY7" fmla="*/ 9785 h 10033"/>
              <a:gd name="connsiteX8" fmla="*/ 3422 w 10000"/>
              <a:gd name="connsiteY8" fmla="*/ 4940 h 10033"/>
              <a:gd name="connsiteX9" fmla="*/ 1028 w 10000"/>
              <a:gd name="connsiteY9" fmla="*/ 3458 h 10033"/>
              <a:gd name="connsiteX10" fmla="*/ 0 w 10000"/>
              <a:gd name="connsiteY10" fmla="*/ 2376 h 10033"/>
              <a:gd name="connsiteX0" fmla="*/ 0 w 9995"/>
              <a:gd name="connsiteY0" fmla="*/ 2376 h 10033"/>
              <a:gd name="connsiteX1" fmla="*/ 937 w 9995"/>
              <a:gd name="connsiteY1" fmla="*/ 716 h 10033"/>
              <a:gd name="connsiteX2" fmla="*/ 4722 w 9995"/>
              <a:gd name="connsiteY2" fmla="*/ 263 h 10033"/>
              <a:gd name="connsiteX3" fmla="*/ 6973 w 9995"/>
              <a:gd name="connsiteY3" fmla="*/ 3205 h 10033"/>
              <a:gd name="connsiteX4" fmla="*/ 9406 w 9995"/>
              <a:gd name="connsiteY4" fmla="*/ 5387 h 10033"/>
              <a:gd name="connsiteX5" fmla="*/ 9466 w 9995"/>
              <a:gd name="connsiteY5" fmla="*/ 7159 h 10033"/>
              <a:gd name="connsiteX6" fmla="*/ 7963 w 9995"/>
              <a:gd name="connsiteY6" fmla="*/ 9220 h 10033"/>
              <a:gd name="connsiteX7" fmla="*/ 4324 w 9995"/>
              <a:gd name="connsiteY7" fmla="*/ 9785 h 10033"/>
              <a:gd name="connsiteX8" fmla="*/ 3422 w 9995"/>
              <a:gd name="connsiteY8" fmla="*/ 4940 h 10033"/>
              <a:gd name="connsiteX9" fmla="*/ 1028 w 9995"/>
              <a:gd name="connsiteY9" fmla="*/ 3458 h 10033"/>
              <a:gd name="connsiteX10" fmla="*/ 0 w 9995"/>
              <a:gd name="connsiteY10" fmla="*/ 2376 h 10033"/>
              <a:gd name="connsiteX0" fmla="*/ 0 w 10000"/>
              <a:gd name="connsiteY0" fmla="*/ 2368 h 10000"/>
              <a:gd name="connsiteX1" fmla="*/ 937 w 10000"/>
              <a:gd name="connsiteY1" fmla="*/ 714 h 10000"/>
              <a:gd name="connsiteX2" fmla="*/ 4724 w 10000"/>
              <a:gd name="connsiteY2" fmla="*/ 262 h 10000"/>
              <a:gd name="connsiteX3" fmla="*/ 6976 w 10000"/>
              <a:gd name="connsiteY3" fmla="*/ 3194 h 10000"/>
              <a:gd name="connsiteX4" fmla="*/ 9411 w 10000"/>
              <a:gd name="connsiteY4" fmla="*/ 5369 h 10000"/>
              <a:gd name="connsiteX5" fmla="*/ 9471 w 10000"/>
              <a:gd name="connsiteY5" fmla="*/ 7135 h 10000"/>
              <a:gd name="connsiteX6" fmla="*/ 7967 w 10000"/>
              <a:gd name="connsiteY6" fmla="*/ 9190 h 10000"/>
              <a:gd name="connsiteX7" fmla="*/ 4326 w 10000"/>
              <a:gd name="connsiteY7" fmla="*/ 9753 h 10000"/>
              <a:gd name="connsiteX8" fmla="*/ 3424 w 10000"/>
              <a:gd name="connsiteY8" fmla="*/ 4924 h 10000"/>
              <a:gd name="connsiteX9" fmla="*/ 1029 w 10000"/>
              <a:gd name="connsiteY9" fmla="*/ 3447 h 10000"/>
              <a:gd name="connsiteX10" fmla="*/ 0 w 10000"/>
              <a:gd name="connsiteY10" fmla="*/ 2368 h 10000"/>
              <a:gd name="connsiteX0" fmla="*/ 0 w 10000"/>
              <a:gd name="connsiteY0" fmla="*/ 2368 h 10000"/>
              <a:gd name="connsiteX1" fmla="*/ 937 w 10000"/>
              <a:gd name="connsiteY1" fmla="*/ 714 h 10000"/>
              <a:gd name="connsiteX2" fmla="*/ 4724 w 10000"/>
              <a:gd name="connsiteY2" fmla="*/ 262 h 10000"/>
              <a:gd name="connsiteX3" fmla="*/ 6976 w 10000"/>
              <a:gd name="connsiteY3" fmla="*/ 3194 h 10000"/>
              <a:gd name="connsiteX4" fmla="*/ 9411 w 10000"/>
              <a:gd name="connsiteY4" fmla="*/ 5369 h 10000"/>
              <a:gd name="connsiteX5" fmla="*/ 9471 w 10000"/>
              <a:gd name="connsiteY5" fmla="*/ 7135 h 10000"/>
              <a:gd name="connsiteX6" fmla="*/ 7967 w 10000"/>
              <a:gd name="connsiteY6" fmla="*/ 9190 h 10000"/>
              <a:gd name="connsiteX7" fmla="*/ 4326 w 10000"/>
              <a:gd name="connsiteY7" fmla="*/ 9753 h 10000"/>
              <a:gd name="connsiteX8" fmla="*/ 3424 w 10000"/>
              <a:gd name="connsiteY8" fmla="*/ 4924 h 10000"/>
              <a:gd name="connsiteX9" fmla="*/ 1029 w 10000"/>
              <a:gd name="connsiteY9" fmla="*/ 3447 h 10000"/>
              <a:gd name="connsiteX10" fmla="*/ 0 w 10000"/>
              <a:gd name="connsiteY10" fmla="*/ 2368 h 10000"/>
              <a:gd name="connsiteX0" fmla="*/ 0 w 10000"/>
              <a:gd name="connsiteY0" fmla="*/ 2368 h 10000"/>
              <a:gd name="connsiteX1" fmla="*/ 937 w 10000"/>
              <a:gd name="connsiteY1" fmla="*/ 714 h 10000"/>
              <a:gd name="connsiteX2" fmla="*/ 4724 w 10000"/>
              <a:gd name="connsiteY2" fmla="*/ 262 h 10000"/>
              <a:gd name="connsiteX3" fmla="*/ 6976 w 10000"/>
              <a:gd name="connsiteY3" fmla="*/ 3194 h 10000"/>
              <a:gd name="connsiteX4" fmla="*/ 9411 w 10000"/>
              <a:gd name="connsiteY4" fmla="*/ 5369 h 10000"/>
              <a:gd name="connsiteX5" fmla="*/ 9471 w 10000"/>
              <a:gd name="connsiteY5" fmla="*/ 7135 h 10000"/>
              <a:gd name="connsiteX6" fmla="*/ 7967 w 10000"/>
              <a:gd name="connsiteY6" fmla="*/ 9190 h 10000"/>
              <a:gd name="connsiteX7" fmla="*/ 4326 w 10000"/>
              <a:gd name="connsiteY7" fmla="*/ 9753 h 10000"/>
              <a:gd name="connsiteX8" fmla="*/ 3424 w 10000"/>
              <a:gd name="connsiteY8" fmla="*/ 4924 h 10000"/>
              <a:gd name="connsiteX9" fmla="*/ 1029 w 10000"/>
              <a:gd name="connsiteY9" fmla="*/ 3447 h 10000"/>
              <a:gd name="connsiteX10" fmla="*/ 0 w 10000"/>
              <a:gd name="connsiteY10" fmla="*/ 2368 h 10000"/>
              <a:gd name="connsiteX0" fmla="*/ 0 w 10000"/>
              <a:gd name="connsiteY0" fmla="*/ 2368 h 10000"/>
              <a:gd name="connsiteX1" fmla="*/ 937 w 10000"/>
              <a:gd name="connsiteY1" fmla="*/ 714 h 10000"/>
              <a:gd name="connsiteX2" fmla="*/ 4724 w 10000"/>
              <a:gd name="connsiteY2" fmla="*/ 262 h 10000"/>
              <a:gd name="connsiteX3" fmla="*/ 6976 w 10000"/>
              <a:gd name="connsiteY3" fmla="*/ 3194 h 10000"/>
              <a:gd name="connsiteX4" fmla="*/ 9411 w 10000"/>
              <a:gd name="connsiteY4" fmla="*/ 5369 h 10000"/>
              <a:gd name="connsiteX5" fmla="*/ 9471 w 10000"/>
              <a:gd name="connsiteY5" fmla="*/ 7135 h 10000"/>
              <a:gd name="connsiteX6" fmla="*/ 7967 w 10000"/>
              <a:gd name="connsiteY6" fmla="*/ 9190 h 10000"/>
              <a:gd name="connsiteX7" fmla="*/ 4326 w 10000"/>
              <a:gd name="connsiteY7" fmla="*/ 9753 h 10000"/>
              <a:gd name="connsiteX8" fmla="*/ 3424 w 10000"/>
              <a:gd name="connsiteY8" fmla="*/ 4924 h 10000"/>
              <a:gd name="connsiteX9" fmla="*/ 1029 w 10000"/>
              <a:gd name="connsiteY9" fmla="*/ 3447 h 10000"/>
              <a:gd name="connsiteX10" fmla="*/ 0 w 10000"/>
              <a:gd name="connsiteY10" fmla="*/ 2368 h 10000"/>
              <a:gd name="connsiteX0" fmla="*/ 0 w 9920"/>
              <a:gd name="connsiteY0" fmla="*/ 2368 h 10000"/>
              <a:gd name="connsiteX1" fmla="*/ 937 w 9920"/>
              <a:gd name="connsiteY1" fmla="*/ 714 h 10000"/>
              <a:gd name="connsiteX2" fmla="*/ 4724 w 9920"/>
              <a:gd name="connsiteY2" fmla="*/ 262 h 10000"/>
              <a:gd name="connsiteX3" fmla="*/ 6976 w 9920"/>
              <a:gd name="connsiteY3" fmla="*/ 3194 h 10000"/>
              <a:gd name="connsiteX4" fmla="*/ 9411 w 9920"/>
              <a:gd name="connsiteY4" fmla="*/ 5369 h 10000"/>
              <a:gd name="connsiteX5" fmla="*/ 9351 w 9920"/>
              <a:gd name="connsiteY5" fmla="*/ 7363 h 10000"/>
              <a:gd name="connsiteX6" fmla="*/ 7967 w 9920"/>
              <a:gd name="connsiteY6" fmla="*/ 9190 h 10000"/>
              <a:gd name="connsiteX7" fmla="*/ 4326 w 9920"/>
              <a:gd name="connsiteY7" fmla="*/ 9753 h 10000"/>
              <a:gd name="connsiteX8" fmla="*/ 3424 w 9920"/>
              <a:gd name="connsiteY8" fmla="*/ 4924 h 10000"/>
              <a:gd name="connsiteX9" fmla="*/ 1029 w 9920"/>
              <a:gd name="connsiteY9" fmla="*/ 3447 h 10000"/>
              <a:gd name="connsiteX10" fmla="*/ 0 w 9920"/>
              <a:gd name="connsiteY10" fmla="*/ 2368 h 10000"/>
              <a:gd name="connsiteX0" fmla="*/ 0 w 9630"/>
              <a:gd name="connsiteY0" fmla="*/ 2368 h 10000"/>
              <a:gd name="connsiteX1" fmla="*/ 945 w 9630"/>
              <a:gd name="connsiteY1" fmla="*/ 714 h 10000"/>
              <a:gd name="connsiteX2" fmla="*/ 4762 w 9630"/>
              <a:gd name="connsiteY2" fmla="*/ 262 h 10000"/>
              <a:gd name="connsiteX3" fmla="*/ 7032 w 9630"/>
              <a:gd name="connsiteY3" fmla="*/ 3194 h 10000"/>
              <a:gd name="connsiteX4" fmla="*/ 9487 w 9630"/>
              <a:gd name="connsiteY4" fmla="*/ 5369 h 10000"/>
              <a:gd name="connsiteX5" fmla="*/ 9426 w 9630"/>
              <a:gd name="connsiteY5" fmla="*/ 7363 h 10000"/>
              <a:gd name="connsiteX6" fmla="*/ 8031 w 9630"/>
              <a:gd name="connsiteY6" fmla="*/ 9190 h 10000"/>
              <a:gd name="connsiteX7" fmla="*/ 4361 w 9630"/>
              <a:gd name="connsiteY7" fmla="*/ 9753 h 10000"/>
              <a:gd name="connsiteX8" fmla="*/ 3452 w 9630"/>
              <a:gd name="connsiteY8" fmla="*/ 4924 h 10000"/>
              <a:gd name="connsiteX9" fmla="*/ 1037 w 9630"/>
              <a:gd name="connsiteY9" fmla="*/ 3447 h 10000"/>
              <a:gd name="connsiteX10" fmla="*/ 0 w 9630"/>
              <a:gd name="connsiteY10" fmla="*/ 2368 h 10000"/>
              <a:gd name="connsiteX0" fmla="*/ 0 w 10121"/>
              <a:gd name="connsiteY0" fmla="*/ 2368 h 10000"/>
              <a:gd name="connsiteX1" fmla="*/ 981 w 10121"/>
              <a:gd name="connsiteY1" fmla="*/ 714 h 10000"/>
              <a:gd name="connsiteX2" fmla="*/ 4945 w 10121"/>
              <a:gd name="connsiteY2" fmla="*/ 262 h 10000"/>
              <a:gd name="connsiteX3" fmla="*/ 7302 w 10121"/>
              <a:gd name="connsiteY3" fmla="*/ 3194 h 10000"/>
              <a:gd name="connsiteX4" fmla="*/ 9852 w 10121"/>
              <a:gd name="connsiteY4" fmla="*/ 5369 h 10000"/>
              <a:gd name="connsiteX5" fmla="*/ 10056 w 10121"/>
              <a:gd name="connsiteY5" fmla="*/ 7470 h 10000"/>
              <a:gd name="connsiteX6" fmla="*/ 8340 w 10121"/>
              <a:gd name="connsiteY6" fmla="*/ 9190 h 10000"/>
              <a:gd name="connsiteX7" fmla="*/ 4529 w 10121"/>
              <a:gd name="connsiteY7" fmla="*/ 9753 h 10000"/>
              <a:gd name="connsiteX8" fmla="*/ 3585 w 10121"/>
              <a:gd name="connsiteY8" fmla="*/ 4924 h 10000"/>
              <a:gd name="connsiteX9" fmla="*/ 1077 w 10121"/>
              <a:gd name="connsiteY9" fmla="*/ 3447 h 10000"/>
              <a:gd name="connsiteX10" fmla="*/ 0 w 10121"/>
              <a:gd name="connsiteY10" fmla="*/ 2368 h 10000"/>
              <a:gd name="connsiteX0" fmla="*/ 0 w 10000"/>
              <a:gd name="connsiteY0" fmla="*/ 2368 h 10000"/>
              <a:gd name="connsiteX1" fmla="*/ 981 w 10000"/>
              <a:gd name="connsiteY1" fmla="*/ 714 h 10000"/>
              <a:gd name="connsiteX2" fmla="*/ 4945 w 10000"/>
              <a:gd name="connsiteY2" fmla="*/ 262 h 10000"/>
              <a:gd name="connsiteX3" fmla="*/ 7302 w 10000"/>
              <a:gd name="connsiteY3" fmla="*/ 3194 h 10000"/>
              <a:gd name="connsiteX4" fmla="*/ 9852 w 10000"/>
              <a:gd name="connsiteY4" fmla="*/ 5369 h 10000"/>
              <a:gd name="connsiteX5" fmla="*/ 9788 w 10000"/>
              <a:gd name="connsiteY5" fmla="*/ 7390 h 10000"/>
              <a:gd name="connsiteX6" fmla="*/ 8340 w 10000"/>
              <a:gd name="connsiteY6" fmla="*/ 9190 h 10000"/>
              <a:gd name="connsiteX7" fmla="*/ 4529 w 10000"/>
              <a:gd name="connsiteY7" fmla="*/ 9753 h 10000"/>
              <a:gd name="connsiteX8" fmla="*/ 3585 w 10000"/>
              <a:gd name="connsiteY8" fmla="*/ 4924 h 10000"/>
              <a:gd name="connsiteX9" fmla="*/ 1077 w 10000"/>
              <a:gd name="connsiteY9" fmla="*/ 3447 h 10000"/>
              <a:gd name="connsiteX10" fmla="*/ 0 w 10000"/>
              <a:gd name="connsiteY10" fmla="*/ 2368 h 10000"/>
              <a:gd name="connsiteX0" fmla="*/ 0 w 10000"/>
              <a:gd name="connsiteY0" fmla="*/ 2368 h 10000"/>
              <a:gd name="connsiteX1" fmla="*/ 981 w 10000"/>
              <a:gd name="connsiteY1" fmla="*/ 714 h 10000"/>
              <a:gd name="connsiteX2" fmla="*/ 4945 w 10000"/>
              <a:gd name="connsiteY2" fmla="*/ 262 h 10000"/>
              <a:gd name="connsiteX3" fmla="*/ 7302 w 10000"/>
              <a:gd name="connsiteY3" fmla="*/ 3194 h 10000"/>
              <a:gd name="connsiteX4" fmla="*/ 9852 w 10000"/>
              <a:gd name="connsiteY4" fmla="*/ 5369 h 10000"/>
              <a:gd name="connsiteX5" fmla="*/ 9788 w 10000"/>
              <a:gd name="connsiteY5" fmla="*/ 7390 h 10000"/>
              <a:gd name="connsiteX6" fmla="*/ 8340 w 10000"/>
              <a:gd name="connsiteY6" fmla="*/ 9190 h 10000"/>
              <a:gd name="connsiteX7" fmla="*/ 4529 w 10000"/>
              <a:gd name="connsiteY7" fmla="*/ 9753 h 10000"/>
              <a:gd name="connsiteX8" fmla="*/ 3585 w 10000"/>
              <a:gd name="connsiteY8" fmla="*/ 4924 h 10000"/>
              <a:gd name="connsiteX9" fmla="*/ 1077 w 10000"/>
              <a:gd name="connsiteY9" fmla="*/ 3447 h 10000"/>
              <a:gd name="connsiteX10" fmla="*/ 0 w 10000"/>
              <a:gd name="connsiteY10" fmla="*/ 2368 h 10000"/>
              <a:gd name="connsiteX0" fmla="*/ 0 w 9988"/>
              <a:gd name="connsiteY0" fmla="*/ 2368 h 10000"/>
              <a:gd name="connsiteX1" fmla="*/ 981 w 9988"/>
              <a:gd name="connsiteY1" fmla="*/ 714 h 10000"/>
              <a:gd name="connsiteX2" fmla="*/ 4945 w 9988"/>
              <a:gd name="connsiteY2" fmla="*/ 262 h 10000"/>
              <a:gd name="connsiteX3" fmla="*/ 7302 w 9988"/>
              <a:gd name="connsiteY3" fmla="*/ 3194 h 10000"/>
              <a:gd name="connsiteX4" fmla="*/ 9836 w 9988"/>
              <a:gd name="connsiteY4" fmla="*/ 5369 h 10000"/>
              <a:gd name="connsiteX5" fmla="*/ 9788 w 9988"/>
              <a:gd name="connsiteY5" fmla="*/ 7390 h 10000"/>
              <a:gd name="connsiteX6" fmla="*/ 8340 w 9988"/>
              <a:gd name="connsiteY6" fmla="*/ 9190 h 10000"/>
              <a:gd name="connsiteX7" fmla="*/ 4529 w 9988"/>
              <a:gd name="connsiteY7" fmla="*/ 9753 h 10000"/>
              <a:gd name="connsiteX8" fmla="*/ 3585 w 9988"/>
              <a:gd name="connsiteY8" fmla="*/ 4924 h 10000"/>
              <a:gd name="connsiteX9" fmla="*/ 1077 w 9988"/>
              <a:gd name="connsiteY9" fmla="*/ 3447 h 10000"/>
              <a:gd name="connsiteX10" fmla="*/ 0 w 9988"/>
              <a:gd name="connsiteY10" fmla="*/ 2368 h 10000"/>
              <a:gd name="connsiteX0" fmla="*/ 0 w 10007"/>
              <a:gd name="connsiteY0" fmla="*/ 2368 h 10000"/>
              <a:gd name="connsiteX1" fmla="*/ 982 w 10007"/>
              <a:gd name="connsiteY1" fmla="*/ 714 h 10000"/>
              <a:gd name="connsiteX2" fmla="*/ 4951 w 10007"/>
              <a:gd name="connsiteY2" fmla="*/ 262 h 10000"/>
              <a:gd name="connsiteX3" fmla="*/ 7311 w 10007"/>
              <a:gd name="connsiteY3" fmla="*/ 3194 h 10000"/>
              <a:gd name="connsiteX4" fmla="*/ 9848 w 10007"/>
              <a:gd name="connsiteY4" fmla="*/ 5369 h 10000"/>
              <a:gd name="connsiteX5" fmla="*/ 9800 w 10007"/>
              <a:gd name="connsiteY5" fmla="*/ 7390 h 10000"/>
              <a:gd name="connsiteX6" fmla="*/ 8350 w 10007"/>
              <a:gd name="connsiteY6" fmla="*/ 9190 h 10000"/>
              <a:gd name="connsiteX7" fmla="*/ 4534 w 10007"/>
              <a:gd name="connsiteY7" fmla="*/ 9753 h 10000"/>
              <a:gd name="connsiteX8" fmla="*/ 3589 w 10007"/>
              <a:gd name="connsiteY8" fmla="*/ 4924 h 10000"/>
              <a:gd name="connsiteX9" fmla="*/ 1078 w 10007"/>
              <a:gd name="connsiteY9" fmla="*/ 3447 h 10000"/>
              <a:gd name="connsiteX10" fmla="*/ 0 w 10007"/>
              <a:gd name="connsiteY10" fmla="*/ 2368 h 10000"/>
              <a:gd name="connsiteX0" fmla="*/ 0 w 10000"/>
              <a:gd name="connsiteY0" fmla="*/ 2368 h 10000"/>
              <a:gd name="connsiteX1" fmla="*/ 982 w 10000"/>
              <a:gd name="connsiteY1" fmla="*/ 714 h 10000"/>
              <a:gd name="connsiteX2" fmla="*/ 4951 w 10000"/>
              <a:gd name="connsiteY2" fmla="*/ 262 h 10000"/>
              <a:gd name="connsiteX3" fmla="*/ 7311 w 10000"/>
              <a:gd name="connsiteY3" fmla="*/ 3194 h 10000"/>
              <a:gd name="connsiteX4" fmla="*/ 9848 w 10000"/>
              <a:gd name="connsiteY4" fmla="*/ 5369 h 10000"/>
              <a:gd name="connsiteX5" fmla="*/ 9800 w 10000"/>
              <a:gd name="connsiteY5" fmla="*/ 7390 h 10000"/>
              <a:gd name="connsiteX6" fmla="*/ 8350 w 10000"/>
              <a:gd name="connsiteY6" fmla="*/ 9190 h 10000"/>
              <a:gd name="connsiteX7" fmla="*/ 4534 w 10000"/>
              <a:gd name="connsiteY7" fmla="*/ 9753 h 10000"/>
              <a:gd name="connsiteX8" fmla="*/ 3589 w 10000"/>
              <a:gd name="connsiteY8" fmla="*/ 4924 h 10000"/>
              <a:gd name="connsiteX9" fmla="*/ 1078 w 10000"/>
              <a:gd name="connsiteY9" fmla="*/ 3447 h 10000"/>
              <a:gd name="connsiteX10" fmla="*/ 0 w 10000"/>
              <a:gd name="connsiteY10" fmla="*/ 2368 h 10000"/>
              <a:gd name="connsiteX0" fmla="*/ 0 w 10017"/>
              <a:gd name="connsiteY0" fmla="*/ 2368 h 10000"/>
              <a:gd name="connsiteX1" fmla="*/ 982 w 10017"/>
              <a:gd name="connsiteY1" fmla="*/ 714 h 10000"/>
              <a:gd name="connsiteX2" fmla="*/ 4951 w 10017"/>
              <a:gd name="connsiteY2" fmla="*/ 262 h 10000"/>
              <a:gd name="connsiteX3" fmla="*/ 7311 w 10017"/>
              <a:gd name="connsiteY3" fmla="*/ 3194 h 10000"/>
              <a:gd name="connsiteX4" fmla="*/ 9848 w 10017"/>
              <a:gd name="connsiteY4" fmla="*/ 5369 h 10000"/>
              <a:gd name="connsiteX5" fmla="*/ 9800 w 10017"/>
              <a:gd name="connsiteY5" fmla="*/ 7390 h 10000"/>
              <a:gd name="connsiteX6" fmla="*/ 8350 w 10017"/>
              <a:gd name="connsiteY6" fmla="*/ 9190 h 10000"/>
              <a:gd name="connsiteX7" fmla="*/ 4534 w 10017"/>
              <a:gd name="connsiteY7" fmla="*/ 9753 h 10000"/>
              <a:gd name="connsiteX8" fmla="*/ 3589 w 10017"/>
              <a:gd name="connsiteY8" fmla="*/ 4924 h 10000"/>
              <a:gd name="connsiteX9" fmla="*/ 1078 w 10017"/>
              <a:gd name="connsiteY9" fmla="*/ 3447 h 10000"/>
              <a:gd name="connsiteX10" fmla="*/ 0 w 10017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50 w 10003"/>
              <a:gd name="connsiteY6" fmla="*/ 9190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50 w 10003"/>
              <a:gd name="connsiteY6" fmla="*/ 9190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66 w 10003"/>
              <a:gd name="connsiteY6" fmla="*/ 9230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82 w 10003"/>
              <a:gd name="connsiteY6" fmla="*/ 9243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82 w 10003"/>
              <a:gd name="connsiteY6" fmla="*/ 9243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82 w 10003"/>
              <a:gd name="connsiteY6" fmla="*/ 9243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00"/>
              <a:gd name="connsiteX1" fmla="*/ 982 w 10003"/>
              <a:gd name="connsiteY1" fmla="*/ 714 h 10000"/>
              <a:gd name="connsiteX2" fmla="*/ 4951 w 10003"/>
              <a:gd name="connsiteY2" fmla="*/ 262 h 10000"/>
              <a:gd name="connsiteX3" fmla="*/ 7311 w 10003"/>
              <a:gd name="connsiteY3" fmla="*/ 3194 h 10000"/>
              <a:gd name="connsiteX4" fmla="*/ 9848 w 10003"/>
              <a:gd name="connsiteY4" fmla="*/ 5369 h 10000"/>
              <a:gd name="connsiteX5" fmla="*/ 9800 w 10003"/>
              <a:gd name="connsiteY5" fmla="*/ 7390 h 10000"/>
              <a:gd name="connsiteX6" fmla="*/ 8382 w 10003"/>
              <a:gd name="connsiteY6" fmla="*/ 9243 h 10000"/>
              <a:gd name="connsiteX7" fmla="*/ 4534 w 10003"/>
              <a:gd name="connsiteY7" fmla="*/ 9753 h 10000"/>
              <a:gd name="connsiteX8" fmla="*/ 3589 w 10003"/>
              <a:gd name="connsiteY8" fmla="*/ 4924 h 10000"/>
              <a:gd name="connsiteX9" fmla="*/ 1078 w 10003"/>
              <a:gd name="connsiteY9" fmla="*/ 3447 h 10000"/>
              <a:gd name="connsiteX10" fmla="*/ 0 w 10003"/>
              <a:gd name="connsiteY10" fmla="*/ 2368 h 10000"/>
              <a:gd name="connsiteX0" fmla="*/ 0 w 10003"/>
              <a:gd name="connsiteY0" fmla="*/ 2368 h 10052"/>
              <a:gd name="connsiteX1" fmla="*/ 982 w 10003"/>
              <a:gd name="connsiteY1" fmla="*/ 714 h 10052"/>
              <a:gd name="connsiteX2" fmla="*/ 4951 w 10003"/>
              <a:gd name="connsiteY2" fmla="*/ 262 h 10052"/>
              <a:gd name="connsiteX3" fmla="*/ 7311 w 10003"/>
              <a:gd name="connsiteY3" fmla="*/ 3194 h 10052"/>
              <a:gd name="connsiteX4" fmla="*/ 9848 w 10003"/>
              <a:gd name="connsiteY4" fmla="*/ 5369 h 10052"/>
              <a:gd name="connsiteX5" fmla="*/ 9800 w 10003"/>
              <a:gd name="connsiteY5" fmla="*/ 7390 h 10052"/>
              <a:gd name="connsiteX6" fmla="*/ 8382 w 10003"/>
              <a:gd name="connsiteY6" fmla="*/ 9243 h 10052"/>
              <a:gd name="connsiteX7" fmla="*/ 4802 w 10003"/>
              <a:gd name="connsiteY7" fmla="*/ 9807 h 10052"/>
              <a:gd name="connsiteX8" fmla="*/ 3589 w 10003"/>
              <a:gd name="connsiteY8" fmla="*/ 4924 h 10052"/>
              <a:gd name="connsiteX9" fmla="*/ 1078 w 10003"/>
              <a:gd name="connsiteY9" fmla="*/ 3447 h 10052"/>
              <a:gd name="connsiteX10" fmla="*/ 0 w 10003"/>
              <a:gd name="connsiteY10" fmla="*/ 2368 h 10052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89 w 10003"/>
              <a:gd name="connsiteY8" fmla="*/ 4924 h 10119"/>
              <a:gd name="connsiteX9" fmla="*/ 1078 w 10003"/>
              <a:gd name="connsiteY9" fmla="*/ 3447 h 10119"/>
              <a:gd name="connsiteX10" fmla="*/ 0 w 10003"/>
              <a:gd name="connsiteY10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89 w 10003"/>
              <a:gd name="connsiteY8" fmla="*/ 4924 h 10119"/>
              <a:gd name="connsiteX9" fmla="*/ 1078 w 10003"/>
              <a:gd name="connsiteY9" fmla="*/ 3447 h 10119"/>
              <a:gd name="connsiteX10" fmla="*/ 0 w 10003"/>
              <a:gd name="connsiteY10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89 w 10003"/>
              <a:gd name="connsiteY8" fmla="*/ 4924 h 10119"/>
              <a:gd name="connsiteX9" fmla="*/ 1078 w 10003"/>
              <a:gd name="connsiteY9" fmla="*/ 3447 h 10119"/>
              <a:gd name="connsiteX10" fmla="*/ 0 w 10003"/>
              <a:gd name="connsiteY10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4303 w 10003"/>
              <a:gd name="connsiteY8" fmla="*/ 7441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51 w 10003"/>
              <a:gd name="connsiteY8" fmla="*/ 7669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61 w 10003"/>
              <a:gd name="connsiteY8" fmla="*/ 7803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45 w 10003"/>
              <a:gd name="connsiteY8" fmla="*/ 7803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45 w 10003"/>
              <a:gd name="connsiteY8" fmla="*/ 7803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119 w 10003"/>
              <a:gd name="connsiteY8" fmla="*/ 7642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14 w 10003"/>
              <a:gd name="connsiteY8" fmla="*/ 7682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14 w 10003"/>
              <a:gd name="connsiteY8" fmla="*/ 7682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14 w 10003"/>
              <a:gd name="connsiteY8" fmla="*/ 7682 h 10119"/>
              <a:gd name="connsiteX9" fmla="*/ 3589 w 10003"/>
              <a:gd name="connsiteY9" fmla="*/ 492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14 w 10003"/>
              <a:gd name="connsiteY8" fmla="*/ 7682 h 10119"/>
              <a:gd name="connsiteX9" fmla="*/ 3621 w 10003"/>
              <a:gd name="connsiteY9" fmla="*/ 488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514 w 10003"/>
              <a:gd name="connsiteY8" fmla="*/ 7682 h 10119"/>
              <a:gd name="connsiteX9" fmla="*/ 3621 w 10003"/>
              <a:gd name="connsiteY9" fmla="*/ 488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078 w 10003"/>
              <a:gd name="connsiteY10" fmla="*/ 3447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141 w 10003"/>
              <a:gd name="connsiteY10" fmla="*/ 3501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141 w 10003"/>
              <a:gd name="connsiteY10" fmla="*/ 3501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141 w 10003"/>
              <a:gd name="connsiteY10" fmla="*/ 3501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141 w 10003"/>
              <a:gd name="connsiteY10" fmla="*/ 3501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141 w 10003"/>
              <a:gd name="connsiteY10" fmla="*/ 3501 h 10119"/>
              <a:gd name="connsiteX11" fmla="*/ 0 w 10003"/>
              <a:gd name="connsiteY11" fmla="*/ 2368 h 10119"/>
              <a:gd name="connsiteX0" fmla="*/ 0 w 10003"/>
              <a:gd name="connsiteY0" fmla="*/ 2368 h 10119"/>
              <a:gd name="connsiteX1" fmla="*/ 982 w 10003"/>
              <a:gd name="connsiteY1" fmla="*/ 714 h 10119"/>
              <a:gd name="connsiteX2" fmla="*/ 4951 w 10003"/>
              <a:gd name="connsiteY2" fmla="*/ 262 h 10119"/>
              <a:gd name="connsiteX3" fmla="*/ 7311 w 10003"/>
              <a:gd name="connsiteY3" fmla="*/ 3194 h 10119"/>
              <a:gd name="connsiteX4" fmla="*/ 9848 w 10003"/>
              <a:gd name="connsiteY4" fmla="*/ 5369 h 10119"/>
              <a:gd name="connsiteX5" fmla="*/ 9800 w 10003"/>
              <a:gd name="connsiteY5" fmla="*/ 7390 h 10119"/>
              <a:gd name="connsiteX6" fmla="*/ 8382 w 10003"/>
              <a:gd name="connsiteY6" fmla="*/ 9243 h 10119"/>
              <a:gd name="connsiteX7" fmla="*/ 4802 w 10003"/>
              <a:gd name="connsiteY7" fmla="*/ 9807 h 10119"/>
              <a:gd name="connsiteX8" fmla="*/ 3498 w 10003"/>
              <a:gd name="connsiteY8" fmla="*/ 7695 h 10119"/>
              <a:gd name="connsiteX9" fmla="*/ 3621 w 10003"/>
              <a:gd name="connsiteY9" fmla="*/ 4884 h 10119"/>
              <a:gd name="connsiteX10" fmla="*/ 1141 w 10003"/>
              <a:gd name="connsiteY10" fmla="*/ 3501 h 10119"/>
              <a:gd name="connsiteX11" fmla="*/ 0 w 10003"/>
              <a:gd name="connsiteY11" fmla="*/ 2368 h 10119"/>
              <a:gd name="connsiteX0" fmla="*/ 0 w 10161"/>
              <a:gd name="connsiteY0" fmla="*/ 2408 h 10119"/>
              <a:gd name="connsiteX1" fmla="*/ 1140 w 10161"/>
              <a:gd name="connsiteY1" fmla="*/ 714 h 10119"/>
              <a:gd name="connsiteX2" fmla="*/ 5109 w 10161"/>
              <a:gd name="connsiteY2" fmla="*/ 262 h 10119"/>
              <a:gd name="connsiteX3" fmla="*/ 7469 w 10161"/>
              <a:gd name="connsiteY3" fmla="*/ 3194 h 10119"/>
              <a:gd name="connsiteX4" fmla="*/ 10006 w 10161"/>
              <a:gd name="connsiteY4" fmla="*/ 5369 h 10119"/>
              <a:gd name="connsiteX5" fmla="*/ 9958 w 10161"/>
              <a:gd name="connsiteY5" fmla="*/ 7390 h 10119"/>
              <a:gd name="connsiteX6" fmla="*/ 8540 w 10161"/>
              <a:gd name="connsiteY6" fmla="*/ 9243 h 10119"/>
              <a:gd name="connsiteX7" fmla="*/ 4960 w 10161"/>
              <a:gd name="connsiteY7" fmla="*/ 9807 h 10119"/>
              <a:gd name="connsiteX8" fmla="*/ 3656 w 10161"/>
              <a:gd name="connsiteY8" fmla="*/ 7695 h 10119"/>
              <a:gd name="connsiteX9" fmla="*/ 3779 w 10161"/>
              <a:gd name="connsiteY9" fmla="*/ 4884 h 10119"/>
              <a:gd name="connsiteX10" fmla="*/ 1299 w 10161"/>
              <a:gd name="connsiteY10" fmla="*/ 3501 h 10119"/>
              <a:gd name="connsiteX11" fmla="*/ 0 w 10161"/>
              <a:gd name="connsiteY11" fmla="*/ 2408 h 10119"/>
              <a:gd name="connsiteX0" fmla="*/ 0 w 10161"/>
              <a:gd name="connsiteY0" fmla="*/ 2408 h 10119"/>
              <a:gd name="connsiteX1" fmla="*/ 1140 w 10161"/>
              <a:gd name="connsiteY1" fmla="*/ 714 h 10119"/>
              <a:gd name="connsiteX2" fmla="*/ 5109 w 10161"/>
              <a:gd name="connsiteY2" fmla="*/ 262 h 10119"/>
              <a:gd name="connsiteX3" fmla="*/ 7469 w 10161"/>
              <a:gd name="connsiteY3" fmla="*/ 3194 h 10119"/>
              <a:gd name="connsiteX4" fmla="*/ 10006 w 10161"/>
              <a:gd name="connsiteY4" fmla="*/ 5369 h 10119"/>
              <a:gd name="connsiteX5" fmla="*/ 9958 w 10161"/>
              <a:gd name="connsiteY5" fmla="*/ 7390 h 10119"/>
              <a:gd name="connsiteX6" fmla="*/ 8540 w 10161"/>
              <a:gd name="connsiteY6" fmla="*/ 9243 h 10119"/>
              <a:gd name="connsiteX7" fmla="*/ 4960 w 10161"/>
              <a:gd name="connsiteY7" fmla="*/ 9807 h 10119"/>
              <a:gd name="connsiteX8" fmla="*/ 3656 w 10161"/>
              <a:gd name="connsiteY8" fmla="*/ 7695 h 10119"/>
              <a:gd name="connsiteX9" fmla="*/ 3779 w 10161"/>
              <a:gd name="connsiteY9" fmla="*/ 4884 h 10119"/>
              <a:gd name="connsiteX10" fmla="*/ 1299 w 10161"/>
              <a:gd name="connsiteY10" fmla="*/ 3501 h 10119"/>
              <a:gd name="connsiteX11" fmla="*/ 0 w 10161"/>
              <a:gd name="connsiteY11" fmla="*/ 2408 h 10119"/>
              <a:gd name="connsiteX0" fmla="*/ 0 w 10129"/>
              <a:gd name="connsiteY0" fmla="*/ 2421 h 10119"/>
              <a:gd name="connsiteX1" fmla="*/ 1108 w 10129"/>
              <a:gd name="connsiteY1" fmla="*/ 714 h 10119"/>
              <a:gd name="connsiteX2" fmla="*/ 5077 w 10129"/>
              <a:gd name="connsiteY2" fmla="*/ 262 h 10119"/>
              <a:gd name="connsiteX3" fmla="*/ 7437 w 10129"/>
              <a:gd name="connsiteY3" fmla="*/ 3194 h 10119"/>
              <a:gd name="connsiteX4" fmla="*/ 9974 w 10129"/>
              <a:gd name="connsiteY4" fmla="*/ 5369 h 10119"/>
              <a:gd name="connsiteX5" fmla="*/ 9926 w 10129"/>
              <a:gd name="connsiteY5" fmla="*/ 7390 h 10119"/>
              <a:gd name="connsiteX6" fmla="*/ 8508 w 10129"/>
              <a:gd name="connsiteY6" fmla="*/ 9243 h 10119"/>
              <a:gd name="connsiteX7" fmla="*/ 4928 w 10129"/>
              <a:gd name="connsiteY7" fmla="*/ 9807 h 10119"/>
              <a:gd name="connsiteX8" fmla="*/ 3624 w 10129"/>
              <a:gd name="connsiteY8" fmla="*/ 7695 h 10119"/>
              <a:gd name="connsiteX9" fmla="*/ 3747 w 10129"/>
              <a:gd name="connsiteY9" fmla="*/ 4884 h 10119"/>
              <a:gd name="connsiteX10" fmla="*/ 1267 w 10129"/>
              <a:gd name="connsiteY10" fmla="*/ 3501 h 10119"/>
              <a:gd name="connsiteX11" fmla="*/ 0 w 10129"/>
              <a:gd name="connsiteY11" fmla="*/ 2421 h 10119"/>
              <a:gd name="connsiteX0" fmla="*/ 0 w 10129"/>
              <a:gd name="connsiteY0" fmla="*/ 2421 h 10119"/>
              <a:gd name="connsiteX1" fmla="*/ 1108 w 10129"/>
              <a:gd name="connsiteY1" fmla="*/ 714 h 10119"/>
              <a:gd name="connsiteX2" fmla="*/ 5077 w 10129"/>
              <a:gd name="connsiteY2" fmla="*/ 262 h 10119"/>
              <a:gd name="connsiteX3" fmla="*/ 7437 w 10129"/>
              <a:gd name="connsiteY3" fmla="*/ 3194 h 10119"/>
              <a:gd name="connsiteX4" fmla="*/ 9974 w 10129"/>
              <a:gd name="connsiteY4" fmla="*/ 5369 h 10119"/>
              <a:gd name="connsiteX5" fmla="*/ 9926 w 10129"/>
              <a:gd name="connsiteY5" fmla="*/ 7390 h 10119"/>
              <a:gd name="connsiteX6" fmla="*/ 8508 w 10129"/>
              <a:gd name="connsiteY6" fmla="*/ 9243 h 10119"/>
              <a:gd name="connsiteX7" fmla="*/ 4928 w 10129"/>
              <a:gd name="connsiteY7" fmla="*/ 9807 h 10119"/>
              <a:gd name="connsiteX8" fmla="*/ 3624 w 10129"/>
              <a:gd name="connsiteY8" fmla="*/ 7695 h 10119"/>
              <a:gd name="connsiteX9" fmla="*/ 3747 w 10129"/>
              <a:gd name="connsiteY9" fmla="*/ 4884 h 10119"/>
              <a:gd name="connsiteX10" fmla="*/ 1267 w 10129"/>
              <a:gd name="connsiteY10" fmla="*/ 3501 h 10119"/>
              <a:gd name="connsiteX11" fmla="*/ 0 w 10129"/>
              <a:gd name="connsiteY11" fmla="*/ 2421 h 10119"/>
              <a:gd name="connsiteX0" fmla="*/ 193 w 10322"/>
              <a:gd name="connsiteY0" fmla="*/ 2421 h 10119"/>
              <a:gd name="connsiteX1" fmla="*/ 1301 w 10322"/>
              <a:gd name="connsiteY1" fmla="*/ 714 h 10119"/>
              <a:gd name="connsiteX2" fmla="*/ 5270 w 10322"/>
              <a:gd name="connsiteY2" fmla="*/ 262 h 10119"/>
              <a:gd name="connsiteX3" fmla="*/ 7630 w 10322"/>
              <a:gd name="connsiteY3" fmla="*/ 3194 h 10119"/>
              <a:gd name="connsiteX4" fmla="*/ 10167 w 10322"/>
              <a:gd name="connsiteY4" fmla="*/ 5369 h 10119"/>
              <a:gd name="connsiteX5" fmla="*/ 10119 w 10322"/>
              <a:gd name="connsiteY5" fmla="*/ 7390 h 10119"/>
              <a:gd name="connsiteX6" fmla="*/ 8701 w 10322"/>
              <a:gd name="connsiteY6" fmla="*/ 9243 h 10119"/>
              <a:gd name="connsiteX7" fmla="*/ 5121 w 10322"/>
              <a:gd name="connsiteY7" fmla="*/ 9807 h 10119"/>
              <a:gd name="connsiteX8" fmla="*/ 3817 w 10322"/>
              <a:gd name="connsiteY8" fmla="*/ 7695 h 10119"/>
              <a:gd name="connsiteX9" fmla="*/ 3940 w 10322"/>
              <a:gd name="connsiteY9" fmla="*/ 4884 h 10119"/>
              <a:gd name="connsiteX10" fmla="*/ 1460 w 10322"/>
              <a:gd name="connsiteY10" fmla="*/ 3501 h 10119"/>
              <a:gd name="connsiteX11" fmla="*/ 193 w 10322"/>
              <a:gd name="connsiteY11" fmla="*/ 2421 h 10119"/>
              <a:gd name="connsiteX0" fmla="*/ 0 w 10129"/>
              <a:gd name="connsiteY0" fmla="*/ 2421 h 10119"/>
              <a:gd name="connsiteX1" fmla="*/ 1108 w 10129"/>
              <a:gd name="connsiteY1" fmla="*/ 714 h 10119"/>
              <a:gd name="connsiteX2" fmla="*/ 5077 w 10129"/>
              <a:gd name="connsiteY2" fmla="*/ 262 h 10119"/>
              <a:gd name="connsiteX3" fmla="*/ 7437 w 10129"/>
              <a:gd name="connsiteY3" fmla="*/ 3194 h 10119"/>
              <a:gd name="connsiteX4" fmla="*/ 9974 w 10129"/>
              <a:gd name="connsiteY4" fmla="*/ 5369 h 10119"/>
              <a:gd name="connsiteX5" fmla="*/ 9926 w 10129"/>
              <a:gd name="connsiteY5" fmla="*/ 7390 h 10119"/>
              <a:gd name="connsiteX6" fmla="*/ 8508 w 10129"/>
              <a:gd name="connsiteY6" fmla="*/ 9243 h 10119"/>
              <a:gd name="connsiteX7" fmla="*/ 4928 w 10129"/>
              <a:gd name="connsiteY7" fmla="*/ 9807 h 10119"/>
              <a:gd name="connsiteX8" fmla="*/ 3624 w 10129"/>
              <a:gd name="connsiteY8" fmla="*/ 7695 h 10119"/>
              <a:gd name="connsiteX9" fmla="*/ 3747 w 10129"/>
              <a:gd name="connsiteY9" fmla="*/ 4884 h 10119"/>
              <a:gd name="connsiteX10" fmla="*/ 1267 w 10129"/>
              <a:gd name="connsiteY10" fmla="*/ 3501 h 10119"/>
              <a:gd name="connsiteX11" fmla="*/ 0 w 10129"/>
              <a:gd name="connsiteY11" fmla="*/ 2421 h 10119"/>
              <a:gd name="connsiteX0" fmla="*/ 16 w 10145"/>
              <a:gd name="connsiteY0" fmla="*/ 2421 h 10119"/>
              <a:gd name="connsiteX1" fmla="*/ 1124 w 10145"/>
              <a:gd name="connsiteY1" fmla="*/ 714 h 10119"/>
              <a:gd name="connsiteX2" fmla="*/ 5093 w 10145"/>
              <a:gd name="connsiteY2" fmla="*/ 262 h 10119"/>
              <a:gd name="connsiteX3" fmla="*/ 7453 w 10145"/>
              <a:gd name="connsiteY3" fmla="*/ 3194 h 10119"/>
              <a:gd name="connsiteX4" fmla="*/ 9990 w 10145"/>
              <a:gd name="connsiteY4" fmla="*/ 5369 h 10119"/>
              <a:gd name="connsiteX5" fmla="*/ 9942 w 10145"/>
              <a:gd name="connsiteY5" fmla="*/ 7390 h 10119"/>
              <a:gd name="connsiteX6" fmla="*/ 8524 w 10145"/>
              <a:gd name="connsiteY6" fmla="*/ 9243 h 10119"/>
              <a:gd name="connsiteX7" fmla="*/ 4944 w 10145"/>
              <a:gd name="connsiteY7" fmla="*/ 9807 h 10119"/>
              <a:gd name="connsiteX8" fmla="*/ 3640 w 10145"/>
              <a:gd name="connsiteY8" fmla="*/ 7695 h 10119"/>
              <a:gd name="connsiteX9" fmla="*/ 3763 w 10145"/>
              <a:gd name="connsiteY9" fmla="*/ 4884 h 10119"/>
              <a:gd name="connsiteX10" fmla="*/ 1283 w 10145"/>
              <a:gd name="connsiteY10" fmla="*/ 3501 h 10119"/>
              <a:gd name="connsiteX11" fmla="*/ 16 w 10145"/>
              <a:gd name="connsiteY11" fmla="*/ 2421 h 10119"/>
              <a:gd name="connsiteX0" fmla="*/ 22 w 10151"/>
              <a:gd name="connsiteY0" fmla="*/ 2421 h 10119"/>
              <a:gd name="connsiteX1" fmla="*/ 1130 w 10151"/>
              <a:gd name="connsiteY1" fmla="*/ 714 h 10119"/>
              <a:gd name="connsiteX2" fmla="*/ 5099 w 10151"/>
              <a:gd name="connsiteY2" fmla="*/ 262 h 10119"/>
              <a:gd name="connsiteX3" fmla="*/ 7459 w 10151"/>
              <a:gd name="connsiteY3" fmla="*/ 3194 h 10119"/>
              <a:gd name="connsiteX4" fmla="*/ 9996 w 10151"/>
              <a:gd name="connsiteY4" fmla="*/ 5369 h 10119"/>
              <a:gd name="connsiteX5" fmla="*/ 9948 w 10151"/>
              <a:gd name="connsiteY5" fmla="*/ 7390 h 10119"/>
              <a:gd name="connsiteX6" fmla="*/ 8530 w 10151"/>
              <a:gd name="connsiteY6" fmla="*/ 9243 h 10119"/>
              <a:gd name="connsiteX7" fmla="*/ 4950 w 10151"/>
              <a:gd name="connsiteY7" fmla="*/ 9807 h 10119"/>
              <a:gd name="connsiteX8" fmla="*/ 3646 w 10151"/>
              <a:gd name="connsiteY8" fmla="*/ 7695 h 10119"/>
              <a:gd name="connsiteX9" fmla="*/ 3769 w 10151"/>
              <a:gd name="connsiteY9" fmla="*/ 4884 h 10119"/>
              <a:gd name="connsiteX10" fmla="*/ 1289 w 10151"/>
              <a:gd name="connsiteY10" fmla="*/ 3501 h 10119"/>
              <a:gd name="connsiteX11" fmla="*/ 22 w 10151"/>
              <a:gd name="connsiteY11" fmla="*/ 2421 h 10119"/>
              <a:gd name="connsiteX0" fmla="*/ 27 w 10156"/>
              <a:gd name="connsiteY0" fmla="*/ 2421 h 10119"/>
              <a:gd name="connsiteX1" fmla="*/ 1135 w 10156"/>
              <a:gd name="connsiteY1" fmla="*/ 714 h 10119"/>
              <a:gd name="connsiteX2" fmla="*/ 5104 w 10156"/>
              <a:gd name="connsiteY2" fmla="*/ 262 h 10119"/>
              <a:gd name="connsiteX3" fmla="*/ 7464 w 10156"/>
              <a:gd name="connsiteY3" fmla="*/ 3194 h 10119"/>
              <a:gd name="connsiteX4" fmla="*/ 10001 w 10156"/>
              <a:gd name="connsiteY4" fmla="*/ 5369 h 10119"/>
              <a:gd name="connsiteX5" fmla="*/ 9953 w 10156"/>
              <a:gd name="connsiteY5" fmla="*/ 7390 h 10119"/>
              <a:gd name="connsiteX6" fmla="*/ 8535 w 10156"/>
              <a:gd name="connsiteY6" fmla="*/ 9243 h 10119"/>
              <a:gd name="connsiteX7" fmla="*/ 4955 w 10156"/>
              <a:gd name="connsiteY7" fmla="*/ 9807 h 10119"/>
              <a:gd name="connsiteX8" fmla="*/ 3651 w 10156"/>
              <a:gd name="connsiteY8" fmla="*/ 7695 h 10119"/>
              <a:gd name="connsiteX9" fmla="*/ 3774 w 10156"/>
              <a:gd name="connsiteY9" fmla="*/ 4884 h 10119"/>
              <a:gd name="connsiteX10" fmla="*/ 1294 w 10156"/>
              <a:gd name="connsiteY10" fmla="*/ 3501 h 10119"/>
              <a:gd name="connsiteX11" fmla="*/ 27 w 10156"/>
              <a:gd name="connsiteY11" fmla="*/ 2421 h 10119"/>
              <a:gd name="connsiteX0" fmla="*/ 27 w 10156"/>
              <a:gd name="connsiteY0" fmla="*/ 2401 h 10099"/>
              <a:gd name="connsiteX1" fmla="*/ 1135 w 10156"/>
              <a:gd name="connsiteY1" fmla="*/ 694 h 10099"/>
              <a:gd name="connsiteX2" fmla="*/ 5104 w 10156"/>
              <a:gd name="connsiteY2" fmla="*/ 242 h 10099"/>
              <a:gd name="connsiteX3" fmla="*/ 7464 w 10156"/>
              <a:gd name="connsiteY3" fmla="*/ 3174 h 10099"/>
              <a:gd name="connsiteX4" fmla="*/ 10001 w 10156"/>
              <a:gd name="connsiteY4" fmla="*/ 5349 h 10099"/>
              <a:gd name="connsiteX5" fmla="*/ 9953 w 10156"/>
              <a:gd name="connsiteY5" fmla="*/ 7370 h 10099"/>
              <a:gd name="connsiteX6" fmla="*/ 8535 w 10156"/>
              <a:gd name="connsiteY6" fmla="*/ 9223 h 10099"/>
              <a:gd name="connsiteX7" fmla="*/ 4955 w 10156"/>
              <a:gd name="connsiteY7" fmla="*/ 9787 h 10099"/>
              <a:gd name="connsiteX8" fmla="*/ 3651 w 10156"/>
              <a:gd name="connsiteY8" fmla="*/ 7675 h 10099"/>
              <a:gd name="connsiteX9" fmla="*/ 3774 w 10156"/>
              <a:gd name="connsiteY9" fmla="*/ 4864 h 10099"/>
              <a:gd name="connsiteX10" fmla="*/ 1294 w 10156"/>
              <a:gd name="connsiteY10" fmla="*/ 3481 h 10099"/>
              <a:gd name="connsiteX11" fmla="*/ 27 w 10156"/>
              <a:gd name="connsiteY11" fmla="*/ 2401 h 10099"/>
              <a:gd name="connsiteX0" fmla="*/ 27 w 10156"/>
              <a:gd name="connsiteY0" fmla="*/ 2229 h 9927"/>
              <a:gd name="connsiteX1" fmla="*/ 1135 w 10156"/>
              <a:gd name="connsiteY1" fmla="*/ 522 h 9927"/>
              <a:gd name="connsiteX2" fmla="*/ 5104 w 10156"/>
              <a:gd name="connsiteY2" fmla="*/ 70 h 9927"/>
              <a:gd name="connsiteX3" fmla="*/ 7464 w 10156"/>
              <a:gd name="connsiteY3" fmla="*/ 3002 h 9927"/>
              <a:gd name="connsiteX4" fmla="*/ 10001 w 10156"/>
              <a:gd name="connsiteY4" fmla="*/ 5177 h 9927"/>
              <a:gd name="connsiteX5" fmla="*/ 9953 w 10156"/>
              <a:gd name="connsiteY5" fmla="*/ 7198 h 9927"/>
              <a:gd name="connsiteX6" fmla="*/ 8535 w 10156"/>
              <a:gd name="connsiteY6" fmla="*/ 9051 h 9927"/>
              <a:gd name="connsiteX7" fmla="*/ 4955 w 10156"/>
              <a:gd name="connsiteY7" fmla="*/ 9615 h 9927"/>
              <a:gd name="connsiteX8" fmla="*/ 3651 w 10156"/>
              <a:gd name="connsiteY8" fmla="*/ 7503 h 9927"/>
              <a:gd name="connsiteX9" fmla="*/ 3774 w 10156"/>
              <a:gd name="connsiteY9" fmla="*/ 4692 h 9927"/>
              <a:gd name="connsiteX10" fmla="*/ 1294 w 10156"/>
              <a:gd name="connsiteY10" fmla="*/ 3309 h 9927"/>
              <a:gd name="connsiteX11" fmla="*/ 27 w 10156"/>
              <a:gd name="connsiteY11" fmla="*/ 2229 h 9927"/>
              <a:gd name="connsiteX0" fmla="*/ 27 w 10000"/>
              <a:gd name="connsiteY0" fmla="*/ 2285 h 10040"/>
              <a:gd name="connsiteX1" fmla="*/ 1118 w 10000"/>
              <a:gd name="connsiteY1" fmla="*/ 566 h 10040"/>
              <a:gd name="connsiteX2" fmla="*/ 5026 w 10000"/>
              <a:gd name="connsiteY2" fmla="*/ 111 h 10040"/>
              <a:gd name="connsiteX3" fmla="*/ 7349 w 10000"/>
              <a:gd name="connsiteY3" fmla="*/ 3064 h 10040"/>
              <a:gd name="connsiteX4" fmla="*/ 9847 w 10000"/>
              <a:gd name="connsiteY4" fmla="*/ 5255 h 10040"/>
              <a:gd name="connsiteX5" fmla="*/ 9800 w 10000"/>
              <a:gd name="connsiteY5" fmla="*/ 7291 h 10040"/>
              <a:gd name="connsiteX6" fmla="*/ 8404 w 10000"/>
              <a:gd name="connsiteY6" fmla="*/ 9158 h 10040"/>
              <a:gd name="connsiteX7" fmla="*/ 4879 w 10000"/>
              <a:gd name="connsiteY7" fmla="*/ 9726 h 10040"/>
              <a:gd name="connsiteX8" fmla="*/ 3595 w 10000"/>
              <a:gd name="connsiteY8" fmla="*/ 7598 h 10040"/>
              <a:gd name="connsiteX9" fmla="*/ 3716 w 10000"/>
              <a:gd name="connsiteY9" fmla="*/ 4767 h 10040"/>
              <a:gd name="connsiteX10" fmla="*/ 1274 w 10000"/>
              <a:gd name="connsiteY10" fmla="*/ 3373 h 10040"/>
              <a:gd name="connsiteX11" fmla="*/ 27 w 10000"/>
              <a:gd name="connsiteY11" fmla="*/ 2285 h 10040"/>
              <a:gd name="connsiteX0" fmla="*/ 27 w 10000"/>
              <a:gd name="connsiteY0" fmla="*/ 2284 h 10039"/>
              <a:gd name="connsiteX1" fmla="*/ 1118 w 10000"/>
              <a:gd name="connsiteY1" fmla="*/ 565 h 10039"/>
              <a:gd name="connsiteX2" fmla="*/ 5026 w 10000"/>
              <a:gd name="connsiteY2" fmla="*/ 110 h 10039"/>
              <a:gd name="connsiteX3" fmla="*/ 7349 w 10000"/>
              <a:gd name="connsiteY3" fmla="*/ 3063 h 10039"/>
              <a:gd name="connsiteX4" fmla="*/ 9847 w 10000"/>
              <a:gd name="connsiteY4" fmla="*/ 5254 h 10039"/>
              <a:gd name="connsiteX5" fmla="*/ 9800 w 10000"/>
              <a:gd name="connsiteY5" fmla="*/ 7290 h 10039"/>
              <a:gd name="connsiteX6" fmla="*/ 8404 w 10000"/>
              <a:gd name="connsiteY6" fmla="*/ 9157 h 10039"/>
              <a:gd name="connsiteX7" fmla="*/ 4879 w 10000"/>
              <a:gd name="connsiteY7" fmla="*/ 9725 h 10039"/>
              <a:gd name="connsiteX8" fmla="*/ 3595 w 10000"/>
              <a:gd name="connsiteY8" fmla="*/ 7597 h 10039"/>
              <a:gd name="connsiteX9" fmla="*/ 3716 w 10000"/>
              <a:gd name="connsiteY9" fmla="*/ 4766 h 10039"/>
              <a:gd name="connsiteX10" fmla="*/ 1274 w 10000"/>
              <a:gd name="connsiteY10" fmla="*/ 3372 h 10039"/>
              <a:gd name="connsiteX11" fmla="*/ 27 w 10000"/>
              <a:gd name="connsiteY11" fmla="*/ 2284 h 10039"/>
              <a:gd name="connsiteX0" fmla="*/ 27 w 10000"/>
              <a:gd name="connsiteY0" fmla="*/ 2276 h 10031"/>
              <a:gd name="connsiteX1" fmla="*/ 1118 w 10000"/>
              <a:gd name="connsiteY1" fmla="*/ 557 h 10031"/>
              <a:gd name="connsiteX2" fmla="*/ 5026 w 10000"/>
              <a:gd name="connsiteY2" fmla="*/ 102 h 10031"/>
              <a:gd name="connsiteX3" fmla="*/ 7349 w 10000"/>
              <a:gd name="connsiteY3" fmla="*/ 3055 h 10031"/>
              <a:gd name="connsiteX4" fmla="*/ 9847 w 10000"/>
              <a:gd name="connsiteY4" fmla="*/ 5246 h 10031"/>
              <a:gd name="connsiteX5" fmla="*/ 9800 w 10000"/>
              <a:gd name="connsiteY5" fmla="*/ 7282 h 10031"/>
              <a:gd name="connsiteX6" fmla="*/ 8404 w 10000"/>
              <a:gd name="connsiteY6" fmla="*/ 9149 h 10031"/>
              <a:gd name="connsiteX7" fmla="*/ 4879 w 10000"/>
              <a:gd name="connsiteY7" fmla="*/ 9717 h 10031"/>
              <a:gd name="connsiteX8" fmla="*/ 3595 w 10000"/>
              <a:gd name="connsiteY8" fmla="*/ 7589 h 10031"/>
              <a:gd name="connsiteX9" fmla="*/ 3716 w 10000"/>
              <a:gd name="connsiteY9" fmla="*/ 4758 h 10031"/>
              <a:gd name="connsiteX10" fmla="*/ 1274 w 10000"/>
              <a:gd name="connsiteY10" fmla="*/ 3364 h 10031"/>
              <a:gd name="connsiteX11" fmla="*/ 27 w 10000"/>
              <a:gd name="connsiteY11" fmla="*/ 2276 h 10031"/>
              <a:gd name="connsiteX0" fmla="*/ 27 w 10000"/>
              <a:gd name="connsiteY0" fmla="*/ 2297 h 10052"/>
              <a:gd name="connsiteX1" fmla="*/ 1118 w 10000"/>
              <a:gd name="connsiteY1" fmla="*/ 578 h 10052"/>
              <a:gd name="connsiteX2" fmla="*/ 5026 w 10000"/>
              <a:gd name="connsiteY2" fmla="*/ 123 h 10052"/>
              <a:gd name="connsiteX3" fmla="*/ 7349 w 10000"/>
              <a:gd name="connsiteY3" fmla="*/ 3076 h 10052"/>
              <a:gd name="connsiteX4" fmla="*/ 9847 w 10000"/>
              <a:gd name="connsiteY4" fmla="*/ 5267 h 10052"/>
              <a:gd name="connsiteX5" fmla="*/ 9800 w 10000"/>
              <a:gd name="connsiteY5" fmla="*/ 7303 h 10052"/>
              <a:gd name="connsiteX6" fmla="*/ 8404 w 10000"/>
              <a:gd name="connsiteY6" fmla="*/ 9170 h 10052"/>
              <a:gd name="connsiteX7" fmla="*/ 4879 w 10000"/>
              <a:gd name="connsiteY7" fmla="*/ 9738 h 10052"/>
              <a:gd name="connsiteX8" fmla="*/ 3595 w 10000"/>
              <a:gd name="connsiteY8" fmla="*/ 7610 h 10052"/>
              <a:gd name="connsiteX9" fmla="*/ 3716 w 10000"/>
              <a:gd name="connsiteY9" fmla="*/ 4779 h 10052"/>
              <a:gd name="connsiteX10" fmla="*/ 1274 w 10000"/>
              <a:gd name="connsiteY10" fmla="*/ 3385 h 10052"/>
              <a:gd name="connsiteX11" fmla="*/ 27 w 10000"/>
              <a:gd name="connsiteY11" fmla="*/ 2297 h 10052"/>
              <a:gd name="connsiteX0" fmla="*/ 27 w 10000"/>
              <a:gd name="connsiteY0" fmla="*/ 2293 h 10048"/>
              <a:gd name="connsiteX1" fmla="*/ 1118 w 10000"/>
              <a:gd name="connsiteY1" fmla="*/ 574 h 10048"/>
              <a:gd name="connsiteX2" fmla="*/ 5026 w 10000"/>
              <a:gd name="connsiteY2" fmla="*/ 119 h 10048"/>
              <a:gd name="connsiteX3" fmla="*/ 7349 w 10000"/>
              <a:gd name="connsiteY3" fmla="*/ 3072 h 10048"/>
              <a:gd name="connsiteX4" fmla="*/ 9847 w 10000"/>
              <a:gd name="connsiteY4" fmla="*/ 5263 h 10048"/>
              <a:gd name="connsiteX5" fmla="*/ 9800 w 10000"/>
              <a:gd name="connsiteY5" fmla="*/ 7299 h 10048"/>
              <a:gd name="connsiteX6" fmla="*/ 8404 w 10000"/>
              <a:gd name="connsiteY6" fmla="*/ 9166 h 10048"/>
              <a:gd name="connsiteX7" fmla="*/ 4879 w 10000"/>
              <a:gd name="connsiteY7" fmla="*/ 9734 h 10048"/>
              <a:gd name="connsiteX8" fmla="*/ 3595 w 10000"/>
              <a:gd name="connsiteY8" fmla="*/ 7606 h 10048"/>
              <a:gd name="connsiteX9" fmla="*/ 3716 w 10000"/>
              <a:gd name="connsiteY9" fmla="*/ 4775 h 10048"/>
              <a:gd name="connsiteX10" fmla="*/ 1274 w 10000"/>
              <a:gd name="connsiteY10" fmla="*/ 3381 h 10048"/>
              <a:gd name="connsiteX11" fmla="*/ 27 w 10000"/>
              <a:gd name="connsiteY11" fmla="*/ 2293 h 10048"/>
              <a:gd name="connsiteX0" fmla="*/ 27 w 9990"/>
              <a:gd name="connsiteY0" fmla="*/ 2293 h 10048"/>
              <a:gd name="connsiteX1" fmla="*/ 1118 w 9990"/>
              <a:gd name="connsiteY1" fmla="*/ 574 h 10048"/>
              <a:gd name="connsiteX2" fmla="*/ 5026 w 9990"/>
              <a:gd name="connsiteY2" fmla="*/ 119 h 10048"/>
              <a:gd name="connsiteX3" fmla="*/ 7349 w 9990"/>
              <a:gd name="connsiteY3" fmla="*/ 3072 h 10048"/>
              <a:gd name="connsiteX4" fmla="*/ 9847 w 9990"/>
              <a:gd name="connsiteY4" fmla="*/ 5263 h 10048"/>
              <a:gd name="connsiteX5" fmla="*/ 9769 w 9990"/>
              <a:gd name="connsiteY5" fmla="*/ 7272 h 10048"/>
              <a:gd name="connsiteX6" fmla="*/ 8404 w 9990"/>
              <a:gd name="connsiteY6" fmla="*/ 9166 h 10048"/>
              <a:gd name="connsiteX7" fmla="*/ 4879 w 9990"/>
              <a:gd name="connsiteY7" fmla="*/ 9734 h 10048"/>
              <a:gd name="connsiteX8" fmla="*/ 3595 w 9990"/>
              <a:gd name="connsiteY8" fmla="*/ 7606 h 10048"/>
              <a:gd name="connsiteX9" fmla="*/ 3716 w 9990"/>
              <a:gd name="connsiteY9" fmla="*/ 4775 h 10048"/>
              <a:gd name="connsiteX10" fmla="*/ 1274 w 9990"/>
              <a:gd name="connsiteY10" fmla="*/ 3381 h 10048"/>
              <a:gd name="connsiteX11" fmla="*/ 27 w 9990"/>
              <a:gd name="connsiteY11" fmla="*/ 2293 h 10048"/>
              <a:gd name="connsiteX0" fmla="*/ 27 w 10005"/>
              <a:gd name="connsiteY0" fmla="*/ 2282 h 10001"/>
              <a:gd name="connsiteX1" fmla="*/ 1119 w 10005"/>
              <a:gd name="connsiteY1" fmla="*/ 571 h 10001"/>
              <a:gd name="connsiteX2" fmla="*/ 5031 w 10005"/>
              <a:gd name="connsiteY2" fmla="*/ 118 h 10001"/>
              <a:gd name="connsiteX3" fmla="*/ 7356 w 10005"/>
              <a:gd name="connsiteY3" fmla="*/ 3057 h 10001"/>
              <a:gd name="connsiteX4" fmla="*/ 9857 w 10005"/>
              <a:gd name="connsiteY4" fmla="*/ 5238 h 10001"/>
              <a:gd name="connsiteX5" fmla="*/ 9795 w 10005"/>
              <a:gd name="connsiteY5" fmla="*/ 7237 h 10001"/>
              <a:gd name="connsiteX6" fmla="*/ 8412 w 10005"/>
              <a:gd name="connsiteY6" fmla="*/ 9122 h 10001"/>
              <a:gd name="connsiteX7" fmla="*/ 4884 w 10005"/>
              <a:gd name="connsiteY7" fmla="*/ 9688 h 10001"/>
              <a:gd name="connsiteX8" fmla="*/ 3599 w 10005"/>
              <a:gd name="connsiteY8" fmla="*/ 7570 h 10001"/>
              <a:gd name="connsiteX9" fmla="*/ 3720 w 10005"/>
              <a:gd name="connsiteY9" fmla="*/ 4752 h 10001"/>
              <a:gd name="connsiteX10" fmla="*/ 1275 w 10005"/>
              <a:gd name="connsiteY10" fmla="*/ 3365 h 10001"/>
              <a:gd name="connsiteX11" fmla="*/ 27 w 10005"/>
              <a:gd name="connsiteY11" fmla="*/ 2282 h 10001"/>
              <a:gd name="connsiteX0" fmla="*/ 27 w 10010"/>
              <a:gd name="connsiteY0" fmla="*/ 2282 h 10001"/>
              <a:gd name="connsiteX1" fmla="*/ 1119 w 10010"/>
              <a:gd name="connsiteY1" fmla="*/ 571 h 10001"/>
              <a:gd name="connsiteX2" fmla="*/ 5031 w 10010"/>
              <a:gd name="connsiteY2" fmla="*/ 118 h 10001"/>
              <a:gd name="connsiteX3" fmla="*/ 7356 w 10010"/>
              <a:gd name="connsiteY3" fmla="*/ 3057 h 10001"/>
              <a:gd name="connsiteX4" fmla="*/ 9857 w 10010"/>
              <a:gd name="connsiteY4" fmla="*/ 5238 h 10001"/>
              <a:gd name="connsiteX5" fmla="*/ 9811 w 10010"/>
              <a:gd name="connsiteY5" fmla="*/ 7237 h 10001"/>
              <a:gd name="connsiteX6" fmla="*/ 8412 w 10010"/>
              <a:gd name="connsiteY6" fmla="*/ 9122 h 10001"/>
              <a:gd name="connsiteX7" fmla="*/ 4884 w 10010"/>
              <a:gd name="connsiteY7" fmla="*/ 9688 h 10001"/>
              <a:gd name="connsiteX8" fmla="*/ 3599 w 10010"/>
              <a:gd name="connsiteY8" fmla="*/ 7570 h 10001"/>
              <a:gd name="connsiteX9" fmla="*/ 3720 w 10010"/>
              <a:gd name="connsiteY9" fmla="*/ 4752 h 10001"/>
              <a:gd name="connsiteX10" fmla="*/ 1275 w 10010"/>
              <a:gd name="connsiteY10" fmla="*/ 3365 h 10001"/>
              <a:gd name="connsiteX11" fmla="*/ 27 w 10010"/>
              <a:gd name="connsiteY11" fmla="*/ 2282 h 10001"/>
              <a:gd name="connsiteX0" fmla="*/ 27 w 10010"/>
              <a:gd name="connsiteY0" fmla="*/ 2282 h 10001"/>
              <a:gd name="connsiteX1" fmla="*/ 1119 w 10010"/>
              <a:gd name="connsiteY1" fmla="*/ 571 h 10001"/>
              <a:gd name="connsiteX2" fmla="*/ 5031 w 10010"/>
              <a:gd name="connsiteY2" fmla="*/ 118 h 10001"/>
              <a:gd name="connsiteX3" fmla="*/ 7356 w 10010"/>
              <a:gd name="connsiteY3" fmla="*/ 3057 h 10001"/>
              <a:gd name="connsiteX4" fmla="*/ 9857 w 10010"/>
              <a:gd name="connsiteY4" fmla="*/ 5238 h 10001"/>
              <a:gd name="connsiteX5" fmla="*/ 9811 w 10010"/>
              <a:gd name="connsiteY5" fmla="*/ 7237 h 10001"/>
              <a:gd name="connsiteX6" fmla="*/ 8412 w 10010"/>
              <a:gd name="connsiteY6" fmla="*/ 9122 h 10001"/>
              <a:gd name="connsiteX7" fmla="*/ 4884 w 10010"/>
              <a:gd name="connsiteY7" fmla="*/ 9688 h 10001"/>
              <a:gd name="connsiteX8" fmla="*/ 3599 w 10010"/>
              <a:gd name="connsiteY8" fmla="*/ 7570 h 10001"/>
              <a:gd name="connsiteX9" fmla="*/ 3720 w 10010"/>
              <a:gd name="connsiteY9" fmla="*/ 4752 h 10001"/>
              <a:gd name="connsiteX10" fmla="*/ 1275 w 10010"/>
              <a:gd name="connsiteY10" fmla="*/ 3365 h 10001"/>
              <a:gd name="connsiteX11" fmla="*/ 27 w 10010"/>
              <a:gd name="connsiteY11" fmla="*/ 2282 h 10001"/>
              <a:gd name="connsiteX0" fmla="*/ 27 w 10010"/>
              <a:gd name="connsiteY0" fmla="*/ 2282 h 10001"/>
              <a:gd name="connsiteX1" fmla="*/ 1119 w 10010"/>
              <a:gd name="connsiteY1" fmla="*/ 571 h 10001"/>
              <a:gd name="connsiteX2" fmla="*/ 5031 w 10010"/>
              <a:gd name="connsiteY2" fmla="*/ 118 h 10001"/>
              <a:gd name="connsiteX3" fmla="*/ 7356 w 10010"/>
              <a:gd name="connsiteY3" fmla="*/ 3057 h 10001"/>
              <a:gd name="connsiteX4" fmla="*/ 9857 w 10010"/>
              <a:gd name="connsiteY4" fmla="*/ 5238 h 10001"/>
              <a:gd name="connsiteX5" fmla="*/ 9811 w 10010"/>
              <a:gd name="connsiteY5" fmla="*/ 7237 h 10001"/>
              <a:gd name="connsiteX6" fmla="*/ 8412 w 10010"/>
              <a:gd name="connsiteY6" fmla="*/ 9122 h 10001"/>
              <a:gd name="connsiteX7" fmla="*/ 4884 w 10010"/>
              <a:gd name="connsiteY7" fmla="*/ 9688 h 10001"/>
              <a:gd name="connsiteX8" fmla="*/ 3599 w 10010"/>
              <a:gd name="connsiteY8" fmla="*/ 7570 h 10001"/>
              <a:gd name="connsiteX9" fmla="*/ 3720 w 10010"/>
              <a:gd name="connsiteY9" fmla="*/ 4752 h 10001"/>
              <a:gd name="connsiteX10" fmla="*/ 1275 w 10010"/>
              <a:gd name="connsiteY10" fmla="*/ 3365 h 10001"/>
              <a:gd name="connsiteX11" fmla="*/ 27 w 10010"/>
              <a:gd name="connsiteY11" fmla="*/ 2282 h 10001"/>
              <a:gd name="connsiteX0" fmla="*/ 27 w 10006"/>
              <a:gd name="connsiteY0" fmla="*/ 2282 h 10001"/>
              <a:gd name="connsiteX1" fmla="*/ 1119 w 10006"/>
              <a:gd name="connsiteY1" fmla="*/ 571 h 10001"/>
              <a:gd name="connsiteX2" fmla="*/ 5031 w 10006"/>
              <a:gd name="connsiteY2" fmla="*/ 118 h 10001"/>
              <a:gd name="connsiteX3" fmla="*/ 7356 w 10006"/>
              <a:gd name="connsiteY3" fmla="*/ 3057 h 10001"/>
              <a:gd name="connsiteX4" fmla="*/ 9857 w 10006"/>
              <a:gd name="connsiteY4" fmla="*/ 5238 h 10001"/>
              <a:gd name="connsiteX5" fmla="*/ 9811 w 10006"/>
              <a:gd name="connsiteY5" fmla="*/ 7237 h 10001"/>
              <a:gd name="connsiteX6" fmla="*/ 8412 w 10006"/>
              <a:gd name="connsiteY6" fmla="*/ 9122 h 10001"/>
              <a:gd name="connsiteX7" fmla="*/ 4884 w 10006"/>
              <a:gd name="connsiteY7" fmla="*/ 9688 h 10001"/>
              <a:gd name="connsiteX8" fmla="*/ 3599 w 10006"/>
              <a:gd name="connsiteY8" fmla="*/ 7570 h 10001"/>
              <a:gd name="connsiteX9" fmla="*/ 3720 w 10006"/>
              <a:gd name="connsiteY9" fmla="*/ 4752 h 10001"/>
              <a:gd name="connsiteX10" fmla="*/ 1275 w 10006"/>
              <a:gd name="connsiteY10" fmla="*/ 3365 h 10001"/>
              <a:gd name="connsiteX11" fmla="*/ 27 w 10006"/>
              <a:gd name="connsiteY11" fmla="*/ 2282 h 10001"/>
              <a:gd name="connsiteX0" fmla="*/ 32 w 10011"/>
              <a:gd name="connsiteY0" fmla="*/ 2282 h 10001"/>
              <a:gd name="connsiteX1" fmla="*/ 1124 w 10011"/>
              <a:gd name="connsiteY1" fmla="*/ 571 h 10001"/>
              <a:gd name="connsiteX2" fmla="*/ 5036 w 10011"/>
              <a:gd name="connsiteY2" fmla="*/ 118 h 10001"/>
              <a:gd name="connsiteX3" fmla="*/ 7361 w 10011"/>
              <a:gd name="connsiteY3" fmla="*/ 3057 h 10001"/>
              <a:gd name="connsiteX4" fmla="*/ 9862 w 10011"/>
              <a:gd name="connsiteY4" fmla="*/ 5238 h 10001"/>
              <a:gd name="connsiteX5" fmla="*/ 9816 w 10011"/>
              <a:gd name="connsiteY5" fmla="*/ 7237 h 10001"/>
              <a:gd name="connsiteX6" fmla="*/ 8417 w 10011"/>
              <a:gd name="connsiteY6" fmla="*/ 9122 h 10001"/>
              <a:gd name="connsiteX7" fmla="*/ 4889 w 10011"/>
              <a:gd name="connsiteY7" fmla="*/ 9688 h 10001"/>
              <a:gd name="connsiteX8" fmla="*/ 3604 w 10011"/>
              <a:gd name="connsiteY8" fmla="*/ 7570 h 10001"/>
              <a:gd name="connsiteX9" fmla="*/ 3725 w 10011"/>
              <a:gd name="connsiteY9" fmla="*/ 4752 h 10001"/>
              <a:gd name="connsiteX10" fmla="*/ 1280 w 10011"/>
              <a:gd name="connsiteY10" fmla="*/ 3365 h 10001"/>
              <a:gd name="connsiteX11" fmla="*/ 32 w 10011"/>
              <a:gd name="connsiteY11" fmla="*/ 2282 h 10001"/>
              <a:gd name="connsiteX0" fmla="*/ 32 w 10011"/>
              <a:gd name="connsiteY0" fmla="*/ 2282 h 10001"/>
              <a:gd name="connsiteX1" fmla="*/ 1124 w 10011"/>
              <a:gd name="connsiteY1" fmla="*/ 571 h 10001"/>
              <a:gd name="connsiteX2" fmla="*/ 5036 w 10011"/>
              <a:gd name="connsiteY2" fmla="*/ 118 h 10001"/>
              <a:gd name="connsiteX3" fmla="*/ 7361 w 10011"/>
              <a:gd name="connsiteY3" fmla="*/ 3057 h 10001"/>
              <a:gd name="connsiteX4" fmla="*/ 9862 w 10011"/>
              <a:gd name="connsiteY4" fmla="*/ 5238 h 10001"/>
              <a:gd name="connsiteX5" fmla="*/ 9816 w 10011"/>
              <a:gd name="connsiteY5" fmla="*/ 7237 h 10001"/>
              <a:gd name="connsiteX6" fmla="*/ 8417 w 10011"/>
              <a:gd name="connsiteY6" fmla="*/ 9122 h 10001"/>
              <a:gd name="connsiteX7" fmla="*/ 4889 w 10011"/>
              <a:gd name="connsiteY7" fmla="*/ 9688 h 10001"/>
              <a:gd name="connsiteX8" fmla="*/ 3604 w 10011"/>
              <a:gd name="connsiteY8" fmla="*/ 7570 h 10001"/>
              <a:gd name="connsiteX9" fmla="*/ 3725 w 10011"/>
              <a:gd name="connsiteY9" fmla="*/ 4752 h 10001"/>
              <a:gd name="connsiteX10" fmla="*/ 1280 w 10011"/>
              <a:gd name="connsiteY10" fmla="*/ 3365 h 10001"/>
              <a:gd name="connsiteX11" fmla="*/ 32 w 10011"/>
              <a:gd name="connsiteY11" fmla="*/ 2282 h 10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0011" h="10001">
                <a:moveTo>
                  <a:pt x="32" y="2282"/>
                </a:moveTo>
                <a:cubicBezTo>
                  <a:pt x="-90" y="1629"/>
                  <a:pt x="96" y="1052"/>
                  <a:pt x="1124" y="571"/>
                </a:cubicBezTo>
                <a:cubicBezTo>
                  <a:pt x="1870" y="192"/>
                  <a:pt x="4334" y="-201"/>
                  <a:pt x="5036" y="118"/>
                </a:cubicBezTo>
                <a:cubicBezTo>
                  <a:pt x="6514" y="383"/>
                  <a:pt x="6533" y="2268"/>
                  <a:pt x="7361" y="3057"/>
                </a:cubicBezTo>
                <a:cubicBezTo>
                  <a:pt x="8444" y="4290"/>
                  <a:pt x="9614" y="4452"/>
                  <a:pt x="9862" y="5238"/>
                </a:cubicBezTo>
                <a:cubicBezTo>
                  <a:pt x="10144" y="5861"/>
                  <a:pt x="9967" y="6629"/>
                  <a:pt x="9816" y="7237"/>
                </a:cubicBezTo>
                <a:cubicBezTo>
                  <a:pt x="9477" y="8190"/>
                  <a:pt x="8785" y="8892"/>
                  <a:pt x="8417" y="9122"/>
                </a:cubicBezTo>
                <a:cubicBezTo>
                  <a:pt x="7779" y="9640"/>
                  <a:pt x="6275" y="10453"/>
                  <a:pt x="4889" y="9688"/>
                </a:cubicBezTo>
                <a:cubicBezTo>
                  <a:pt x="4218" y="9386"/>
                  <a:pt x="3508" y="8493"/>
                  <a:pt x="3604" y="7570"/>
                </a:cubicBezTo>
                <a:cubicBezTo>
                  <a:pt x="3513" y="6793"/>
                  <a:pt x="4161" y="5419"/>
                  <a:pt x="3725" y="4752"/>
                </a:cubicBezTo>
                <a:cubicBezTo>
                  <a:pt x="3408" y="4044"/>
                  <a:pt x="2022" y="3658"/>
                  <a:pt x="1280" y="3365"/>
                </a:cubicBezTo>
                <a:cubicBezTo>
                  <a:pt x="854" y="3135"/>
                  <a:pt x="268" y="2966"/>
                  <a:pt x="32" y="2282"/>
                </a:cubicBezTo>
                <a:close/>
              </a:path>
            </a:pathLst>
          </a:custGeom>
          <a:noFill/>
          <a:ln>
            <a:noFill/>
          </a:ln>
        </p:spPr>
        <p:txBody>
          <a:bodyPr anchor="ctr"/>
          <a:lstStyle>
            <a:lvl1pPr algn="ctr">
              <a:defRPr sz="2400"/>
            </a:lvl1pPr>
          </a:lstStyle>
          <a:p>
            <a:r>
              <a:rPr lang="en-AU" dirty="0"/>
              <a:t>Click in middle icon to insert image. 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FD586C5-66CA-44FB-A327-F76F50DC77FC}"/>
              </a:ext>
            </a:extLst>
          </p:cNvPr>
          <p:cNvCxnSpPr>
            <a:cxnSpLocks/>
          </p:cNvCxnSpPr>
          <p:nvPr userDrawn="1"/>
        </p:nvCxnSpPr>
        <p:spPr>
          <a:xfrm>
            <a:off x="6730410" y="3813402"/>
            <a:ext cx="3644513" cy="956685"/>
          </a:xfrm>
          <a:prstGeom prst="line">
            <a:avLst/>
          </a:prstGeom>
          <a:ln w="63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366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9CE278D-8EEB-4696-B6F8-1AE161FF51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-1" y="-5270"/>
            <a:ext cx="15663600" cy="13721269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000"/>
              <a:gd name="connsiteX1" fmla="*/ 1097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5 h 10005"/>
              <a:gd name="connsiteX1" fmla="*/ 1045 w 10000"/>
              <a:gd name="connsiteY1" fmla="*/ 0 h 10005"/>
              <a:gd name="connsiteX2" fmla="*/ 10000 w 10000"/>
              <a:gd name="connsiteY2" fmla="*/ 10005 h 10005"/>
              <a:gd name="connsiteX3" fmla="*/ 0 w 10000"/>
              <a:gd name="connsiteY3" fmla="*/ 10005 h 10005"/>
              <a:gd name="connsiteX4" fmla="*/ 0 w 10000"/>
              <a:gd name="connsiteY4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0000 w 10000"/>
              <a:gd name="connsiteY2" fmla="*/ 10005 h 10005"/>
              <a:gd name="connsiteX3" fmla="*/ 0 w 10000"/>
              <a:gd name="connsiteY3" fmla="*/ 10005 h 10005"/>
              <a:gd name="connsiteX4" fmla="*/ 0 w 10000"/>
              <a:gd name="connsiteY4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3249 w 10000"/>
              <a:gd name="connsiteY2" fmla="*/ 2450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48 w 10000"/>
              <a:gd name="connsiteY2" fmla="*/ 3411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48 w 10000"/>
              <a:gd name="connsiteY2" fmla="*/ 3411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48 w 10000"/>
              <a:gd name="connsiteY2" fmla="*/ 3411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10000 w 10000"/>
              <a:gd name="connsiteY3" fmla="*/ 10005 h 10005"/>
              <a:gd name="connsiteX4" fmla="*/ 0 w 10000"/>
              <a:gd name="connsiteY4" fmla="*/ 10005 h 10005"/>
              <a:gd name="connsiteX5" fmla="*/ 0 w 10000"/>
              <a:gd name="connsiteY5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7500 w 10000"/>
              <a:gd name="connsiteY3" fmla="*/ 7961 h 10005"/>
              <a:gd name="connsiteX4" fmla="*/ 10000 w 10000"/>
              <a:gd name="connsiteY4" fmla="*/ 10005 h 10005"/>
              <a:gd name="connsiteX5" fmla="*/ 0 w 10000"/>
              <a:gd name="connsiteY5" fmla="*/ 10005 h 10005"/>
              <a:gd name="connsiteX6" fmla="*/ 0 w 10000"/>
              <a:gd name="connsiteY6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8135 w 10000"/>
              <a:gd name="connsiteY3" fmla="*/ 7773 h 10005"/>
              <a:gd name="connsiteX4" fmla="*/ 10000 w 10000"/>
              <a:gd name="connsiteY4" fmla="*/ 10005 h 10005"/>
              <a:gd name="connsiteX5" fmla="*/ 0 w 10000"/>
              <a:gd name="connsiteY5" fmla="*/ 10005 h 10005"/>
              <a:gd name="connsiteX6" fmla="*/ 0 w 10000"/>
              <a:gd name="connsiteY6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8135 w 10000"/>
              <a:gd name="connsiteY3" fmla="*/ 7773 h 10005"/>
              <a:gd name="connsiteX4" fmla="*/ 10000 w 10000"/>
              <a:gd name="connsiteY4" fmla="*/ 10005 h 10005"/>
              <a:gd name="connsiteX5" fmla="*/ 0 w 10000"/>
              <a:gd name="connsiteY5" fmla="*/ 10005 h 10005"/>
              <a:gd name="connsiteX6" fmla="*/ 0 w 10000"/>
              <a:gd name="connsiteY6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  <a:gd name="connsiteX0" fmla="*/ 0 w 10000"/>
              <a:gd name="connsiteY0" fmla="*/ 5 h 10005"/>
              <a:gd name="connsiteX1" fmla="*/ 1058 w 10000"/>
              <a:gd name="connsiteY1" fmla="*/ 0 h 10005"/>
              <a:gd name="connsiteX2" fmla="*/ 1957 w 10000"/>
              <a:gd name="connsiteY2" fmla="*/ 3416 h 10005"/>
              <a:gd name="connsiteX3" fmla="*/ 5559 w 10000"/>
              <a:gd name="connsiteY3" fmla="*/ 6048 h 10005"/>
              <a:gd name="connsiteX4" fmla="*/ 8135 w 10000"/>
              <a:gd name="connsiteY4" fmla="*/ 7773 h 10005"/>
              <a:gd name="connsiteX5" fmla="*/ 10000 w 10000"/>
              <a:gd name="connsiteY5" fmla="*/ 10005 h 10005"/>
              <a:gd name="connsiteX6" fmla="*/ 0 w 10000"/>
              <a:gd name="connsiteY6" fmla="*/ 10005 h 10005"/>
              <a:gd name="connsiteX7" fmla="*/ 0 w 10000"/>
              <a:gd name="connsiteY7" fmla="*/ 5 h 100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00" h="10005">
                <a:moveTo>
                  <a:pt x="0" y="5"/>
                </a:moveTo>
                <a:lnTo>
                  <a:pt x="1058" y="0"/>
                </a:lnTo>
                <a:cubicBezTo>
                  <a:pt x="1097" y="318"/>
                  <a:pt x="943" y="1798"/>
                  <a:pt x="1957" y="3416"/>
                </a:cubicBezTo>
                <a:cubicBezTo>
                  <a:pt x="2746" y="4514"/>
                  <a:pt x="3477" y="4911"/>
                  <a:pt x="5559" y="6048"/>
                </a:cubicBezTo>
                <a:cubicBezTo>
                  <a:pt x="6393" y="6471"/>
                  <a:pt x="7410" y="7097"/>
                  <a:pt x="8135" y="7773"/>
                </a:cubicBezTo>
                <a:cubicBezTo>
                  <a:pt x="8644" y="8248"/>
                  <a:pt x="9260" y="8886"/>
                  <a:pt x="10000" y="10005"/>
                </a:cubicBezTo>
                <a:lnTo>
                  <a:pt x="0" y="10005"/>
                </a:lnTo>
                <a:lnTo>
                  <a:pt x="0" y="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</p:spPr>
        <p:txBody>
          <a:bodyPr/>
          <a:lstStyle>
            <a:lvl1pPr>
              <a:lnSpc>
                <a:spcPct val="100000"/>
              </a:lnSpc>
              <a:spcAft>
                <a:spcPts val="0"/>
              </a:spcAft>
              <a:defRPr sz="1000">
                <a:noFill/>
              </a:defRPr>
            </a:lvl1pPr>
            <a:lvl2pPr>
              <a:lnSpc>
                <a:spcPct val="100000"/>
              </a:lnSpc>
              <a:spcAft>
                <a:spcPts val="0"/>
              </a:spcAft>
              <a:defRPr sz="1000">
                <a:noFill/>
              </a:defRPr>
            </a:lvl2pPr>
            <a:lvl3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3pPr>
            <a:lvl4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4pPr>
            <a:lvl5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5pPr>
            <a:lvl6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6pPr>
            <a:lvl7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7pPr>
            <a:lvl8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8pPr>
            <a:lvl9pPr marL="0" indent="0">
              <a:lnSpc>
                <a:spcPct val="100000"/>
              </a:lnSpc>
              <a:spcAft>
                <a:spcPts val="0"/>
              </a:spcAft>
              <a:buNone/>
              <a:defRPr sz="1000">
                <a:noFill/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643" y="9822694"/>
            <a:ext cx="8480218" cy="149151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E4E9C-23F7-4DFE-B430-802B143E43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5EE3CD5-309D-4967-8A61-7F546CA80DF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24384000" cy="13720763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AU" dirty="0"/>
              <a:t>Click in the middle icon to insert picture. </a:t>
            </a:r>
            <a:br>
              <a:rPr lang="en-AU" dirty="0"/>
            </a:br>
            <a:r>
              <a:rPr lang="en-AU" dirty="0"/>
              <a:t>Then right click and send to back.</a:t>
            </a:r>
          </a:p>
        </p:txBody>
      </p:sp>
    </p:spTree>
    <p:extLst>
      <p:ext uri="{BB962C8B-B14F-4D97-AF65-F5344CB8AC3E}">
        <p14:creationId xmlns:p14="http://schemas.microsoft.com/office/powerpoint/2010/main" val="602858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0DB917-C705-49F9-B42A-25CB97ECC7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9839" y="11313495"/>
            <a:ext cx="3209551" cy="90525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F3CEB39-09CB-4637-B543-05B2C395ED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5141" y="3015988"/>
            <a:ext cx="18013717" cy="768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5131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‹#›</a:t>
            </a:fld>
            <a:endParaRPr lang="en-AU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1E4E9C-23F7-4DFE-B430-802B143E435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goes here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65479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9768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77F49E7-E29F-4A11-8A81-7EA3C307C6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877965" y="857"/>
            <a:ext cx="3504511" cy="137142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51642" y="2371824"/>
            <a:ext cx="18336313" cy="149151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0"/>
              <a:t>Click to edit Master title style</a:t>
            </a:r>
            <a:endParaRPr lang="en-AU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51642" y="4368480"/>
            <a:ext cx="18336313" cy="87107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AU" noProof="0" dirty="0"/>
              <a:t>Use the increase/decrease list level buttons to change styles</a:t>
            </a:r>
          </a:p>
          <a:p>
            <a:pPr lvl="1"/>
            <a:r>
              <a:rPr lang="en-AU" noProof="0" dirty="0"/>
              <a:t>Second level</a:t>
            </a:r>
          </a:p>
          <a:p>
            <a:pPr lvl="2"/>
            <a:r>
              <a:rPr lang="en-AU" noProof="0" dirty="0"/>
              <a:t>Third level</a:t>
            </a:r>
          </a:p>
          <a:p>
            <a:pPr lvl="3"/>
            <a:r>
              <a:rPr lang="en-AU" noProof="0" dirty="0"/>
              <a:t>Fourth level</a:t>
            </a:r>
          </a:p>
          <a:p>
            <a:pPr lvl="4"/>
            <a:r>
              <a:rPr lang="en-AU" noProof="0" dirty="0"/>
              <a:t>Fifth level</a:t>
            </a:r>
          </a:p>
          <a:p>
            <a:pPr lvl="5"/>
            <a:r>
              <a:rPr lang="en-AU" noProof="0" dirty="0"/>
              <a:t>Sixth level</a:t>
            </a:r>
          </a:p>
          <a:p>
            <a:pPr lvl="6"/>
            <a:r>
              <a:rPr lang="en-AU" noProof="0" dirty="0"/>
              <a:t>Seventh level</a:t>
            </a:r>
          </a:p>
          <a:p>
            <a:pPr lvl="7"/>
            <a:r>
              <a:rPr lang="en-AU" noProof="0" dirty="0"/>
              <a:t>Eighth level</a:t>
            </a:r>
          </a:p>
          <a:p>
            <a:pPr lvl="8"/>
            <a:r>
              <a:rPr lang="en-AU" noProof="0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7852332" y="591268"/>
            <a:ext cx="6051266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noProof="0"/>
              <a:t>XX Month 2019</a:t>
            </a:r>
            <a:endParaRPr lang="en-AU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3178946" y="6972543"/>
            <a:ext cx="904873" cy="432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lang="en-AU" sz="3600" b="1" smtClean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fld id="{CE1B70CE-F4BC-4B6F-A663-B479B5E51611}" type="slidenum">
              <a:rPr lang="en-AU" smtClean="0"/>
              <a:pPr/>
              <a:t>‹#›</a:t>
            </a:fld>
            <a:endParaRPr lang="en-AU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C9EB57-13FF-4D87-A5B6-2561934128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51642" y="556549"/>
            <a:ext cx="14150848" cy="43879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2400">
                <a:solidFill>
                  <a:schemeClr val="tx2"/>
                </a:solidFill>
              </a:defRPr>
            </a:lvl1pPr>
          </a:lstStyle>
          <a:p>
            <a:r>
              <a:rPr lang="en-AU"/>
              <a:t>Presentation title goes here</a:t>
            </a:r>
            <a:endParaRPr lang="en-AU" dirty="0"/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6E90E86-3DA3-42D4-BD17-F307D6A4740B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4342" y="12466537"/>
            <a:ext cx="2173228" cy="61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454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63" r:id="rId4"/>
    <p:sldLayoutId id="2147483664" r:id="rId5"/>
    <p:sldLayoutId id="2147483650" r:id="rId6"/>
    <p:sldLayoutId id="2147483660" r:id="rId7"/>
    <p:sldLayoutId id="2147483657" r:id="rId8"/>
    <p:sldLayoutId id="2147483658" r:id="rId9"/>
    <p:sldLayoutId id="2147483656" r:id="rId10"/>
    <p:sldLayoutId id="2147483659" r:id="rId11"/>
    <p:sldLayoutId id="2147483665" r:id="rId12"/>
    <p:sldLayoutId id="2147483667" r:id="rId13"/>
    <p:sldLayoutId id="2147483654" r:id="rId14"/>
    <p:sldLayoutId id="2147483655" r:id="rId15"/>
  </p:sldLayoutIdLst>
  <p:hf hdr="0"/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b="1" kern="1200">
          <a:solidFill>
            <a:schemeClr val="tx2"/>
          </a:solidFill>
          <a:latin typeface="+mj-lt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ts val="5400"/>
        </a:lnSpc>
        <a:spcBef>
          <a:spcPts val="0"/>
        </a:spcBef>
        <a:spcAft>
          <a:spcPts val="1300"/>
        </a:spcAft>
        <a:buFont typeface="Arial" pitchFamily="34" charset="0"/>
        <a:buNone/>
        <a:defRPr sz="4600" kern="1200" baseline="0">
          <a:solidFill>
            <a:schemeClr val="tx2"/>
          </a:solidFill>
          <a:latin typeface="+mn-lt"/>
          <a:ea typeface="+mn-ea"/>
          <a:cs typeface="Arial" pitchFamily="34" charset="0"/>
        </a:defRPr>
      </a:lvl1pPr>
      <a:lvl2pPr marL="0" indent="0" algn="l" defTabSz="914400" rtl="0" eaLnBrk="1" latinLnBrk="0" hangingPunct="1">
        <a:lnSpc>
          <a:spcPts val="4800"/>
        </a:lnSpc>
        <a:spcBef>
          <a:spcPts val="0"/>
        </a:spcBef>
        <a:spcAft>
          <a:spcPts val="567"/>
        </a:spcAft>
        <a:buClrTx/>
        <a:buSzPct val="100000"/>
        <a:buFont typeface="Arial" panose="020B0604020202020204" pitchFamily="34" charset="0"/>
        <a:buNone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2pPr>
      <a:lvl3pPr marL="432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3pPr>
      <a:lvl4pPr marL="864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4pPr>
      <a:lvl5pPr marL="1296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 baseline="0">
          <a:solidFill>
            <a:schemeClr val="tx2"/>
          </a:solidFill>
          <a:latin typeface="+mn-lt"/>
          <a:ea typeface="+mn-ea"/>
          <a:cs typeface="Arial" pitchFamily="34" charset="0"/>
        </a:defRPr>
      </a:lvl5pPr>
      <a:lvl6pPr marL="1728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6pPr>
      <a:lvl7pPr marL="2160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7pPr>
      <a:lvl8pPr marL="2592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8pPr>
      <a:lvl9pPr marL="3024000" indent="-432000" algn="l" defTabSz="914400" rtl="0" eaLnBrk="1" latinLnBrk="0" hangingPunct="1">
        <a:lnSpc>
          <a:spcPts val="4600"/>
        </a:lnSpc>
        <a:spcBef>
          <a:spcPts val="0"/>
        </a:spcBef>
        <a:spcAft>
          <a:spcPts val="567"/>
        </a:spcAft>
        <a:buClr>
          <a:schemeClr val="accent1"/>
        </a:buClr>
        <a:buSzPct val="100000"/>
        <a:buFont typeface="Arial" panose="020B0604020202020204" pitchFamily="34" charset="0"/>
        <a:buChar char="•"/>
        <a:defRPr sz="3400" kern="1200">
          <a:solidFill>
            <a:schemeClr val="tx2"/>
          </a:solidFill>
          <a:latin typeface="+mn-lt"/>
          <a:ea typeface="+mn-ea"/>
          <a:cs typeface="Arial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AE58D-C71C-4388-A7A2-14DC837DC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20" y="3545632"/>
            <a:ext cx="21392106" cy="5046911"/>
          </a:xfrm>
        </p:spPr>
        <p:txBody>
          <a:bodyPr/>
          <a:lstStyle/>
          <a:p>
            <a:pPr algn="ctr">
              <a:spcAft>
                <a:spcPts val="1200"/>
              </a:spcAft>
            </a:pPr>
            <a:r>
              <a:rPr lang="en-US" altLang="en-US" sz="9900" dirty="0" smtClean="0"/>
              <a:t>Module 5.1 / Week 9</a:t>
            </a:r>
            <a:br>
              <a:rPr lang="en-US" altLang="en-US" sz="9900" dirty="0" smtClean="0"/>
            </a:br>
            <a:r>
              <a:rPr lang="en-US" altLang="en-US" dirty="0" smtClean="0"/>
              <a:t/>
            </a:r>
            <a:br>
              <a:rPr lang="en-US" altLang="en-US" dirty="0" smtClean="0"/>
            </a:br>
            <a:r>
              <a:rPr lang="en-US" altLang="en-US" dirty="0" smtClean="0"/>
              <a:t>   </a:t>
            </a:r>
            <a:r>
              <a:rPr lang="en-AU" altLang="en-US" sz="9900" dirty="0" smtClean="0"/>
              <a:t>Audit Sampling</a:t>
            </a:r>
            <a:endParaRPr lang="en-US" altLang="en-US" sz="99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83B35F-56FA-4139-892E-C49455676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4696" y="12255229"/>
            <a:ext cx="14150848" cy="438790"/>
          </a:xfrm>
        </p:spPr>
        <p:txBody>
          <a:bodyPr/>
          <a:lstStyle/>
          <a:p>
            <a:pPr marL="0" marR="0" lvl="0" indent="0" algn="l" defTabSz="24377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ACCT6006  Auditing Theory and Practice</a:t>
            </a:r>
            <a:endParaRPr kumimoji="0" lang="en-AU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1580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44A376-5767-414C-9870-68FA5774C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736" y="1457400"/>
            <a:ext cx="22364210" cy="11536383"/>
          </a:xfrm>
        </p:spPr>
        <p:txBody>
          <a:bodyPr/>
          <a:lstStyle/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US" altLang="en-US" sz="4000" dirty="0"/>
              <a:t>9</a:t>
            </a:r>
            <a:r>
              <a:rPr lang="en-US" altLang="en-US" sz="4000" dirty="0" smtClean="0"/>
              <a:t>.1 </a:t>
            </a:r>
            <a:r>
              <a:rPr lang="en-US" altLang="en-US" sz="3800" dirty="0"/>
              <a:t>Define audit sampling and its objectives and describe the requirements that apply to all audit samples—statistical and non-statistical.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US" altLang="en-US" sz="3800" dirty="0"/>
              <a:t>9</a:t>
            </a:r>
            <a:r>
              <a:rPr lang="en-US" altLang="en-US" sz="3800" dirty="0" smtClean="0"/>
              <a:t>.2 </a:t>
            </a:r>
            <a:r>
              <a:rPr lang="en-US" altLang="en-US" sz="3800" dirty="0"/>
              <a:t>Identify the various means of gathering audit evidence.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US" altLang="en-US" sz="3800" dirty="0"/>
              <a:t>9</a:t>
            </a:r>
            <a:r>
              <a:rPr lang="en-US" altLang="en-US" sz="3800" dirty="0" smtClean="0"/>
              <a:t>.3 </a:t>
            </a:r>
            <a:r>
              <a:rPr lang="en-US" altLang="en-US" sz="3800" dirty="0"/>
              <a:t>Identify planning and design considerations for sampling, including defining audit objectives and the appropriate population, the potential use of stratification and potential alternative definitions of the sampling unit, including dollar-unit sampling.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US" altLang="en-US" sz="3800" dirty="0"/>
              <a:t>9</a:t>
            </a:r>
            <a:r>
              <a:rPr lang="en-US" altLang="en-US" sz="3800" dirty="0" smtClean="0"/>
              <a:t>.4 </a:t>
            </a:r>
            <a:r>
              <a:rPr lang="en-US" altLang="en-US" sz="3800" dirty="0"/>
              <a:t>Identify factors influencing the determination of sample size.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AU" altLang="en-US" sz="3800" dirty="0"/>
              <a:t>9</a:t>
            </a:r>
            <a:r>
              <a:rPr lang="en-AU" altLang="en-US" sz="3800" dirty="0" smtClean="0"/>
              <a:t>.5 </a:t>
            </a:r>
            <a:r>
              <a:rPr lang="en-AU" altLang="en-US" sz="3800" dirty="0"/>
              <a:t>Understand the appropriate methods of selecting sample items.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AU" altLang="en-US" sz="3800" dirty="0"/>
              <a:t>9</a:t>
            </a:r>
            <a:r>
              <a:rPr lang="en-AU" altLang="en-US" sz="3800" dirty="0" smtClean="0"/>
              <a:t>.6 </a:t>
            </a:r>
            <a:r>
              <a:rPr lang="en-AU" altLang="en-US" sz="3800" dirty="0"/>
              <a:t>Appreciate the application of audit procedures to a selected sample, and the evaluation of sample results.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AU" altLang="en-US" sz="3800" dirty="0"/>
              <a:t>9</a:t>
            </a:r>
            <a:r>
              <a:rPr lang="en-AU" altLang="en-US" sz="3800" dirty="0" smtClean="0"/>
              <a:t>.7 </a:t>
            </a:r>
            <a:r>
              <a:rPr lang="en-AU" altLang="en-US" sz="3800" dirty="0"/>
              <a:t>Consider sampling approaches to tests of controls, in particular attribute sampling.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AU" altLang="en-US" sz="3800" dirty="0"/>
              <a:t>9</a:t>
            </a:r>
            <a:r>
              <a:rPr lang="en-AU" altLang="en-US" sz="3800" dirty="0" smtClean="0"/>
              <a:t>.8 </a:t>
            </a:r>
            <a:r>
              <a:rPr lang="en-AU" altLang="en-US" sz="3800" dirty="0"/>
              <a:t>Consider sampling approaches to substantive tests, in particular dollar-unit sampling.</a:t>
            </a:r>
          </a:p>
          <a:p>
            <a:pPr lvl="1">
              <a:lnSpc>
                <a:spcPts val="5400"/>
              </a:lnSpc>
              <a:spcBef>
                <a:spcPts val="1800"/>
              </a:spcBef>
              <a:spcAft>
                <a:spcPts val="1300"/>
              </a:spcAft>
              <a:defRPr/>
            </a:pPr>
            <a:r>
              <a:rPr lang="en-AU" altLang="en-US" sz="3800" dirty="0"/>
              <a:t>9</a:t>
            </a:r>
            <a:r>
              <a:rPr lang="en-AU" altLang="en-US" sz="3800" dirty="0" smtClean="0"/>
              <a:t>.9 </a:t>
            </a:r>
            <a:r>
              <a:rPr lang="en-AU" altLang="en-US" sz="3800" dirty="0"/>
              <a:t>Consider other statistical sampling approaches to substantive tests.</a:t>
            </a:r>
          </a:p>
          <a:p>
            <a:pPr marL="918972" indent="-571500">
              <a:spcBef>
                <a:spcPts val="600"/>
              </a:spcBef>
              <a:buFont typeface="Arial" panose="020B0604020202020204" pitchFamily="34" charset="0"/>
              <a:buChar char="•"/>
              <a:defRPr/>
            </a:pPr>
            <a:endParaRPr lang="en-AU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497C49-DD68-43AB-ABA8-1EFD8FC49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EDB363-C2AA-485D-92FA-778E076FE3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014" y="305272"/>
            <a:ext cx="18336313" cy="792088"/>
          </a:xfrm>
        </p:spPr>
        <p:txBody>
          <a:bodyPr/>
          <a:lstStyle/>
          <a:p>
            <a:r>
              <a:rPr lang="en-AU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3720839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68999AF-CDFD-4E70-ABEA-AA3460556EB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altLang="en-US" sz="9600" dirty="0"/>
              <a:t>LO </a:t>
            </a:r>
            <a:r>
              <a:rPr lang="en-AU" altLang="en-US" sz="9600" dirty="0" smtClean="0"/>
              <a:t>9.1</a:t>
            </a:r>
            <a:endParaRPr lang="en-AU" altLang="en-US" sz="9600" dirty="0"/>
          </a:p>
          <a:p>
            <a:r>
              <a:rPr lang="en-AU" altLang="en-US" sz="9600" dirty="0"/>
              <a:t> </a:t>
            </a:r>
            <a:r>
              <a:rPr lang="en-AU" altLang="en-US" sz="9600" dirty="0" smtClean="0"/>
              <a:t>   </a:t>
            </a:r>
            <a:r>
              <a:rPr lang="en-AU" altLang="en-US" sz="9600" dirty="0"/>
              <a:t>Definition and features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64300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F4FBD16-CAE0-406B-B53C-EA45C9405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832" y="3905672"/>
            <a:ext cx="19442160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Audit sampling: the application of an audit procedure to less than 100% of the items within a population to obtain audit evidence about particular characteristics of the population. 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24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Audit sampling is important because it provides information on</a:t>
            </a:r>
            <a:r>
              <a:rPr lang="en-AU" altLang="en-US" sz="4700" dirty="0" smtClean="0"/>
              <a:t>:</a:t>
            </a:r>
          </a:p>
          <a:p>
            <a:pPr marL="3163500" lvl="7" indent="-571500">
              <a:spcBef>
                <a:spcPts val="1200"/>
              </a:spcBef>
            </a:pPr>
            <a:r>
              <a:rPr lang="en-US" altLang="en-US" sz="4200" dirty="0" smtClean="0"/>
              <a:t>how</a:t>
            </a:r>
            <a:r>
              <a:rPr lang="en-AU" altLang="en-US" sz="4200" dirty="0" smtClean="0"/>
              <a:t> </a:t>
            </a:r>
            <a:r>
              <a:rPr lang="en-AU" altLang="en-US" sz="4200" dirty="0"/>
              <a:t>many items to examine</a:t>
            </a:r>
          </a:p>
          <a:p>
            <a:pPr marL="3163500" lvl="7" indent="-571500">
              <a:spcBef>
                <a:spcPts val="1200"/>
              </a:spcBef>
            </a:pPr>
            <a:r>
              <a:rPr lang="en-US" altLang="en-US" sz="4200" dirty="0"/>
              <a:t>which</a:t>
            </a:r>
            <a:r>
              <a:rPr lang="en-AU" altLang="en-US" sz="4200" dirty="0"/>
              <a:t> items to select</a:t>
            </a:r>
          </a:p>
          <a:p>
            <a:pPr marL="3163500" lvl="7" indent="-571500">
              <a:spcBef>
                <a:spcPts val="1200"/>
              </a:spcBef>
            </a:pPr>
            <a:r>
              <a:rPr lang="en-US" altLang="en-US" sz="4200" dirty="0"/>
              <a:t>how</a:t>
            </a:r>
            <a:r>
              <a:rPr lang="en-AU" altLang="en-US" sz="4200" dirty="0"/>
              <a:t> sample results are evaluated and extrapolated to the population in order to tell us something about the population (e.g. level of misstatement).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5A8BEA-0334-4006-B3AD-2E917F767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4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8DD981-584F-4520-A395-5ED505ECAA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41" y="1529408"/>
            <a:ext cx="18336313" cy="1491516"/>
          </a:xfrm>
        </p:spPr>
        <p:txBody>
          <a:bodyPr/>
          <a:lstStyle/>
          <a:p>
            <a:pPr algn="ctr"/>
            <a:r>
              <a:rPr lang="en-AU" altLang="en-US" sz="4800" dirty="0"/>
              <a:t> </a:t>
            </a:r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Definition and features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397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A129717-F883-4360-B285-2384B04BA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642" y="3401616"/>
            <a:ext cx="18336313" cy="8710706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altLang="en-US" sz="4200" b="1" dirty="0"/>
              <a:t>Sampling risk</a:t>
            </a:r>
            <a:r>
              <a:rPr lang="en-US" altLang="en-US" sz="4200" dirty="0"/>
              <a:t>:</a:t>
            </a:r>
            <a:r>
              <a:rPr lang="en-AU" altLang="en-US" sz="4200" dirty="0"/>
              <a:t> the probability that the auditor </a:t>
            </a:r>
            <a:br>
              <a:rPr lang="en-AU" altLang="en-US" sz="4200" dirty="0"/>
            </a:br>
            <a:r>
              <a:rPr lang="en-AU" altLang="en-US" sz="4200" dirty="0"/>
              <a:t>has reached an incorrect conclusion because </a:t>
            </a:r>
            <a:br>
              <a:rPr lang="en-AU" altLang="en-US" sz="4200" dirty="0"/>
            </a:br>
            <a:r>
              <a:rPr lang="en-AU" altLang="en-US" sz="4200" dirty="0"/>
              <a:t>audit sampling was used rather than 100% examination (ASA/ISA 530.05).</a:t>
            </a:r>
          </a:p>
          <a:p>
            <a:pPr marL="571500" indent="-5715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altLang="en-US" sz="4200" b="1" dirty="0"/>
              <a:t>Non-sampling risk</a:t>
            </a:r>
            <a:r>
              <a:rPr lang="en-AU" altLang="en-US" sz="4200" dirty="0"/>
              <a:t>: arises from factors, other than sample size, that cause an auditor to reach an incorrect conclusion, such as</a:t>
            </a:r>
            <a:r>
              <a:rPr lang="en-US" altLang="en-US" sz="4200" dirty="0"/>
              <a:t> the possibility that</a:t>
            </a:r>
            <a:r>
              <a:rPr lang="en-AU" altLang="en-US" sz="4200" dirty="0"/>
              <a:t>:</a:t>
            </a:r>
          </a:p>
          <a:p>
            <a:pPr marL="1003500" lvl="2" indent="-571500"/>
            <a:r>
              <a:rPr lang="en-US" altLang="en-US" sz="4200" dirty="0"/>
              <a:t>t</a:t>
            </a:r>
            <a:r>
              <a:rPr lang="en-AU" altLang="en-US" sz="4200" dirty="0"/>
              <a:t>he auditor will fail to recognise misstatements included in examined items</a:t>
            </a:r>
          </a:p>
          <a:p>
            <a:pPr marL="1003500" lvl="2" indent="-571500"/>
            <a:r>
              <a:rPr lang="en-US" altLang="en-US" sz="4200" dirty="0"/>
              <a:t>the auditor </a:t>
            </a:r>
            <a:r>
              <a:rPr lang="en-AU" altLang="en-US" sz="4200" dirty="0"/>
              <a:t>applies a procedure that is not effective in achieving a specific objective.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B44603-4077-4012-B6AB-7CCE67187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5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D2A761C-E3C7-46D0-8445-3956AA048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888" y="1169368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Sampling risk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78546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FA8F42-3741-416A-B3E5-9AB23F846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6296" y="3545632"/>
            <a:ext cx="18336313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When sampling, the auditor identifies a particular characteristic of the population to focus upon.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For tests of control, the characteristic of interest is the rate of deviation from an internal control policy or procedure.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For substantive tests, the characteristic of interest is monetary misstatement in the balance.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563197-9FBA-4D90-B7CA-8F839AB37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6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4987BF-E31D-411C-BF58-E4165202C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880" y="1457400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Characteristic of interest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715313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0D5E29E-071D-42D2-8C3D-5290E99FF3E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67064" y="4336892"/>
            <a:ext cx="18600720" cy="5555493"/>
          </a:xfrm>
        </p:spPr>
        <p:txBody>
          <a:bodyPr/>
          <a:lstStyle/>
          <a:p>
            <a:r>
              <a:rPr lang="en-AU" altLang="en-US" dirty="0" smtClean="0"/>
              <a:t>   LO </a:t>
            </a:r>
            <a:r>
              <a:rPr lang="en-AU" altLang="en-US" dirty="0" smtClean="0"/>
              <a:t>9</a:t>
            </a:r>
            <a:r>
              <a:rPr lang="en-AU" altLang="en-US" dirty="0" smtClean="0"/>
              <a:t>.2</a:t>
            </a:r>
            <a:endParaRPr lang="en-AU" altLang="en-US" dirty="0"/>
          </a:p>
          <a:p>
            <a:r>
              <a:rPr lang="en-AU" altLang="en-US" dirty="0" smtClean="0"/>
              <a:t>Various </a:t>
            </a:r>
            <a:r>
              <a:rPr lang="en-AU" altLang="en-US" dirty="0"/>
              <a:t>means of gathering </a:t>
            </a:r>
            <a:r>
              <a:rPr lang="en-AU" altLang="en-US" dirty="0" smtClean="0"/>
              <a:t>  audit </a:t>
            </a:r>
            <a:r>
              <a:rPr lang="en-AU" altLang="en-US" dirty="0"/>
              <a:t>evidence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48090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788820-A25F-4683-9392-1BDB77F497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642" y="3761656"/>
            <a:ext cx="18336313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100% examination: this is not a sampling method.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Selecting specific items: e</a:t>
            </a:r>
            <a:r>
              <a:rPr lang="en-US" altLang="en-US" sz="4700" dirty="0"/>
              <a:t>.</a:t>
            </a:r>
            <a:r>
              <a:rPr lang="en-AU" altLang="en-US" sz="4700" dirty="0"/>
              <a:t>g. high risk: this is not a sampling method. Items selected will not necessarily be representative of the population.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Audit sampling.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01E3E5-B806-40E1-9A9C-F7F1ACDBC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8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0107A5-4960-4F04-B04A-CD0F37F33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42" y="1626066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Various means of gathering audit evidence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326680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10D5DE-4D1A-485C-983A-AFC54956B2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880" y="2617190"/>
            <a:ext cx="18336313" cy="8710706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altLang="en-US" sz="4500" b="1" dirty="0"/>
              <a:t>Statistical sampling</a:t>
            </a:r>
            <a:r>
              <a:rPr lang="en-AU" altLang="en-US" sz="4500" dirty="0"/>
              <a:t>: an approach to sampling that has the following characteristics:</a:t>
            </a:r>
          </a:p>
          <a:p>
            <a:pPr marL="1435500" lvl="3" indent="-571500"/>
            <a:r>
              <a:rPr lang="en-US" altLang="en-US" sz="4500" dirty="0"/>
              <a:t>r</a:t>
            </a:r>
            <a:r>
              <a:rPr lang="en-AU" altLang="en-US" sz="4500" dirty="0" err="1"/>
              <a:t>andom</a:t>
            </a:r>
            <a:r>
              <a:rPr lang="en-AU" altLang="en-US" sz="4500" dirty="0"/>
              <a:t> sample selection</a:t>
            </a:r>
          </a:p>
          <a:p>
            <a:pPr marL="1435500" lvl="3" indent="-571500"/>
            <a:r>
              <a:rPr lang="en-US" altLang="en-US" sz="4500" dirty="0"/>
              <a:t>u</a:t>
            </a:r>
            <a:r>
              <a:rPr lang="en-AU" altLang="en-US" sz="4500" dirty="0"/>
              <a:t>se of probability theory to evaluate sample results</a:t>
            </a:r>
          </a:p>
          <a:p>
            <a:pPr lvl="5"/>
            <a:r>
              <a:rPr lang="en-AU" altLang="en-US" sz="4500" dirty="0">
                <a:ea typeface="ＭＳ Ｐゴシック" panose="020B0600070205080204" pitchFamily="34" charset="-128"/>
              </a:rPr>
              <a:t>major advantage is defensibility, thorough quantification of sampling risk</a:t>
            </a:r>
            <a:r>
              <a:rPr lang="en-AU" altLang="en-US" sz="4500" dirty="0" smtClean="0">
                <a:ea typeface="ＭＳ Ｐゴシック" panose="020B0600070205080204" pitchFamily="34" charset="-128"/>
              </a:rPr>
              <a:t>.</a:t>
            </a:r>
            <a:endParaRPr lang="en-AU" altLang="en-US" sz="4700" dirty="0"/>
          </a:p>
          <a:p>
            <a:pPr marL="1296000" lvl="5" indent="0">
              <a:buNone/>
            </a:pPr>
            <a:endParaRPr lang="en-AU" altLang="en-US" sz="4500" dirty="0">
              <a:ea typeface="ＭＳ Ｐゴシック" panose="020B0600070205080204" pitchFamily="34" charset="-128"/>
            </a:endParaRPr>
          </a:p>
          <a:p>
            <a:pPr lvl="2"/>
            <a:r>
              <a:rPr lang="en-AU" altLang="en-US" sz="4500" b="1" dirty="0"/>
              <a:t>Non-statistical sampling</a:t>
            </a:r>
            <a:r>
              <a:rPr lang="en-AU" altLang="en-US" sz="4500" dirty="0"/>
              <a:t>: sampling approaches that do not have all the characteristics of statistical sampling.</a:t>
            </a:r>
          </a:p>
          <a:p>
            <a:pPr marL="0" lvl="2" indent="0">
              <a:buNone/>
            </a:pPr>
            <a:endParaRPr lang="en-AU" altLang="en-US" sz="4500" dirty="0"/>
          </a:p>
          <a:p>
            <a:pPr marL="1003500" lvl="2" indent="-571500"/>
            <a:r>
              <a:rPr lang="en-AU" altLang="en-US" sz="4500" dirty="0"/>
              <a:t>major advantage is greater application of audit experience</a:t>
            </a:r>
          </a:p>
          <a:p>
            <a:pPr marL="1003500" lvl="2" indent="-571500"/>
            <a:r>
              <a:rPr lang="en-AU" altLang="en-US" sz="4500" dirty="0"/>
              <a:t>the basic principles and essential procedures identified in ASA/ISA 530 apply equally to both statistical and non-statistical sampling.</a:t>
            </a:r>
          </a:p>
          <a:p>
            <a:endParaRPr lang="en-AU" sz="45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045556-0BA7-4558-901F-FACA15353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9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CFD86F-8C9C-42EA-8D95-50B239F4D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658" y="1025352"/>
            <a:ext cx="20522280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Non-statistical versus statistical audit sampling 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19355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870785-383D-4728-A810-67BC48F1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10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E026237-468D-4EBC-8208-D88DC1D0C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42" y="1169368"/>
            <a:ext cx="24122680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Current practice in Australia and business risk assessment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A666363-C95F-4CD1-84B4-2166AF8FDA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0026" y="3306416"/>
            <a:ext cx="20810312" cy="8710613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In Australia, there are some disparities with regard to the practice of sampling within the large </a:t>
            </a:r>
            <a:r>
              <a:rPr lang="en-AU" altLang="en-US" sz="4700" dirty="0"/>
              <a:t>audit firms.</a:t>
            </a:r>
            <a:endParaRPr lang="en-US" altLang="en-US" sz="4700" dirty="0"/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Firms will usually use an unbiased approach but the size of the sample they select will usually be determined with the help of decision aids within the firm. 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Sample sizes that are commonly used in practice are around 20 items where a moderate level of testing is required, or 30 items where more extensive levels of testing are undertaken.</a:t>
            </a:r>
          </a:p>
        </p:txBody>
      </p:sp>
    </p:spTree>
    <p:extLst>
      <p:ext uri="{BB962C8B-B14F-4D97-AF65-F5344CB8AC3E}">
        <p14:creationId xmlns:p14="http://schemas.microsoft.com/office/powerpoint/2010/main" val="1447407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09CD57-0097-4533-A840-6FE4D0EE03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8832" y="3049190"/>
            <a:ext cx="20018224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Whenever an auditor uses audit sampling (statistical or non-statistical) the following </a:t>
            </a:r>
            <a:r>
              <a:rPr lang="en-AU" altLang="en-US" sz="4700" dirty="0"/>
              <a:t>requirements apply:</a:t>
            </a:r>
          </a:p>
          <a:p>
            <a:pPr marL="2731500" lvl="6" indent="-571500">
              <a:lnSpc>
                <a:spcPct val="100000"/>
              </a:lnSpc>
              <a:spcBef>
                <a:spcPts val="600"/>
              </a:spcBef>
              <a:spcAft>
                <a:spcPts val="2400"/>
              </a:spcAft>
            </a:pPr>
            <a:r>
              <a:rPr lang="en-AU" altLang="en-US" sz="4200" b="1" dirty="0"/>
              <a:t>Planning and design</a:t>
            </a:r>
            <a:r>
              <a:rPr lang="en-AU" altLang="en-US" sz="4200" dirty="0"/>
              <a:t>: The auditor considers </a:t>
            </a:r>
            <a:r>
              <a:rPr lang="en-US" altLang="en-US" sz="4200" dirty="0"/>
              <a:t>the relationship of the sample to the relevant specific audit objective or control objective and considers certain other factors that should influence sample size.</a:t>
            </a:r>
            <a:endParaRPr lang="en-AU" altLang="en-US" sz="4200" dirty="0"/>
          </a:p>
          <a:p>
            <a:pPr marL="2731500" lvl="6" indent="-571500">
              <a:lnSpc>
                <a:spcPct val="100000"/>
              </a:lnSpc>
              <a:spcBef>
                <a:spcPts val="600"/>
              </a:spcBef>
              <a:spcAft>
                <a:spcPts val="2400"/>
              </a:spcAft>
            </a:pPr>
            <a:r>
              <a:rPr lang="en-US" altLang="en-US" sz="4200" b="1" dirty="0"/>
              <a:t>Selection</a:t>
            </a:r>
            <a:r>
              <a:rPr lang="en-US" altLang="en-US" sz="4200" dirty="0"/>
              <a:t>: Sample items are selected in such a way that the sample can be expected to be </a:t>
            </a:r>
            <a:r>
              <a:rPr lang="en-AU" altLang="en-US" sz="4200" dirty="0"/>
              <a:t>representative of the population.</a:t>
            </a:r>
            <a:endParaRPr lang="en-US" altLang="en-US" sz="4200" dirty="0"/>
          </a:p>
          <a:p>
            <a:pPr marL="2731500" lvl="6" indent="-571500">
              <a:lnSpc>
                <a:spcPct val="100000"/>
              </a:lnSpc>
              <a:spcBef>
                <a:spcPts val="600"/>
              </a:spcBef>
              <a:spcAft>
                <a:spcPts val="2400"/>
              </a:spcAft>
            </a:pPr>
            <a:r>
              <a:rPr lang="en-US" altLang="en-US" sz="4200" b="1" dirty="0"/>
              <a:t>Performing the procedure and evaluating results</a:t>
            </a:r>
            <a:r>
              <a:rPr lang="en-US" altLang="en-US" sz="4200" dirty="0"/>
              <a:t>: The auditor performs the required audit procedures on the items selected, projects the results of the audit procedures undertaken on the sample to the population and considers sampling risk.</a:t>
            </a:r>
            <a:endParaRPr lang="en-AU" altLang="en-US" sz="4200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A938F84-A602-4200-A025-AF10BF800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11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76B4D0-B963-49D2-AE79-56CB2BD3C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896" y="1385392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Basic requirements of all audit samples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853737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7321EC-6537-4FB7-B995-519A72D3D7E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AU"/>
              <a:t>Presentation title goes here</a:t>
            </a:r>
            <a:endParaRPr lang="en-AU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68A20-97A5-452D-86BC-895DF78109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altLang="en-US" sz="9600" dirty="0"/>
              <a:t>LO </a:t>
            </a:r>
            <a:r>
              <a:rPr lang="en-AU" altLang="en-US" sz="9600" dirty="0" smtClean="0"/>
              <a:t>9</a:t>
            </a:r>
            <a:r>
              <a:rPr lang="en-AU" altLang="en-US" sz="9600" dirty="0" smtClean="0"/>
              <a:t>.3</a:t>
            </a:r>
            <a:endParaRPr lang="en-AU" altLang="en-US" sz="9600" dirty="0"/>
          </a:p>
          <a:p>
            <a:r>
              <a:rPr lang="en-AU" altLang="en-US" sz="9600" dirty="0" smtClean="0"/>
              <a:t>Planning </a:t>
            </a:r>
            <a:r>
              <a:rPr lang="en-AU" altLang="en-US" sz="9600" dirty="0"/>
              <a:t>and designing the sample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20322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A49828-4868-4AD8-B8F1-21BF49D5F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6944" y="3545632"/>
            <a:ext cx="18336313" cy="8710706"/>
          </a:xfrm>
        </p:spPr>
        <p:txBody>
          <a:bodyPr/>
          <a:lstStyle/>
          <a:p>
            <a:pPr>
              <a:defRPr/>
            </a:pPr>
            <a:r>
              <a:rPr lang="en-AU" altLang="en-US" sz="4200" dirty="0"/>
              <a:t>Auditor must consider:</a:t>
            </a:r>
          </a:p>
          <a:p>
            <a:pPr marL="1981800" lvl="4" indent="-685800">
              <a:spcBef>
                <a:spcPts val="1800"/>
              </a:spcBef>
              <a:buClr>
                <a:srgbClr val="DD622B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4400" b="1" dirty="0"/>
              <a:t>o</a:t>
            </a:r>
            <a:r>
              <a:rPr lang="en-AU" altLang="en-US" sz="4400" b="1" dirty="0" err="1"/>
              <a:t>bjectives</a:t>
            </a:r>
            <a:r>
              <a:rPr lang="en-AU" altLang="en-US" sz="4400" b="1" dirty="0"/>
              <a:t> </a:t>
            </a:r>
            <a:r>
              <a:rPr lang="en-AU" altLang="en-US" sz="4400" dirty="0"/>
              <a:t>of the audit test (usually related to an audit assertion of interest)</a:t>
            </a:r>
          </a:p>
          <a:p>
            <a:pPr marL="1981800" lvl="4" indent="-685800">
              <a:spcBef>
                <a:spcPts val="1800"/>
              </a:spcBef>
              <a:buClr>
                <a:srgbClr val="DD622B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4400" b="1" dirty="0"/>
              <a:t>p</a:t>
            </a:r>
            <a:r>
              <a:rPr lang="en-AU" altLang="en-US" sz="4400" b="1" dirty="0" err="1"/>
              <a:t>opulation</a:t>
            </a:r>
            <a:r>
              <a:rPr lang="en-AU" altLang="en-US" sz="4400" b="1" dirty="0"/>
              <a:t> </a:t>
            </a:r>
            <a:r>
              <a:rPr lang="en-AU" altLang="en-US" sz="4400" dirty="0"/>
              <a:t>from which to sample</a:t>
            </a:r>
          </a:p>
          <a:p>
            <a:pPr marL="1981800" lvl="4" indent="-685800">
              <a:spcBef>
                <a:spcPts val="1800"/>
              </a:spcBef>
              <a:buClr>
                <a:srgbClr val="DD622B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4400" dirty="0"/>
              <a:t>p</a:t>
            </a:r>
            <a:r>
              <a:rPr lang="en-AU" altLang="en-US" sz="4400" dirty="0" err="1"/>
              <a:t>ossible</a:t>
            </a:r>
            <a:r>
              <a:rPr lang="en-AU" altLang="en-US" sz="4400" dirty="0"/>
              <a:t> use of </a:t>
            </a:r>
            <a:r>
              <a:rPr lang="en-AU" altLang="en-US" sz="4400" b="1" dirty="0"/>
              <a:t>stratification</a:t>
            </a:r>
          </a:p>
          <a:p>
            <a:pPr marL="1981800" lvl="4" indent="-685800">
              <a:spcBef>
                <a:spcPts val="1800"/>
              </a:spcBef>
              <a:buClr>
                <a:srgbClr val="DD622B"/>
              </a:buClr>
              <a:buFont typeface="Wingdings" panose="05000000000000000000" pitchFamily="2" charset="2"/>
              <a:buChar char="§"/>
              <a:defRPr/>
            </a:pPr>
            <a:r>
              <a:rPr lang="en-US" altLang="en-US" sz="4400" dirty="0"/>
              <a:t>d</a:t>
            </a:r>
            <a:r>
              <a:rPr lang="en-AU" altLang="en-US" sz="4400" dirty="0" err="1"/>
              <a:t>efinition</a:t>
            </a:r>
            <a:r>
              <a:rPr lang="en-AU" altLang="en-US" sz="4400" dirty="0"/>
              <a:t> of the </a:t>
            </a:r>
            <a:r>
              <a:rPr lang="en-AU" altLang="en-US" sz="4400" b="1" dirty="0"/>
              <a:t>sampling unit</a:t>
            </a:r>
            <a:r>
              <a:rPr lang="en-AU" altLang="en-US" sz="4400" dirty="0"/>
              <a:t>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CAC0E8-5491-423F-B941-EF86F1E71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13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EDB65E-6699-483E-8E60-6E1FE8CB5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8900" y="1313384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Planning and designing the sample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426193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19C5D7-BEC7-461F-8224-61FA9BFD96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642" y="3761656"/>
            <a:ext cx="18336313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Once the audit objective is specified, such as reliance on controls or misstatement of account balance, </a:t>
            </a:r>
            <a:r>
              <a:rPr lang="en-US" altLang="en-US" sz="4700" dirty="0"/>
              <a:t>the </a:t>
            </a:r>
            <a:r>
              <a:rPr lang="en-AU" altLang="en-US" sz="4700" dirty="0"/>
              <a:t>auditor must consider what conditions would constitute an error.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The auditor must ensure that the population from which the sample is to be selected is complete and appropriate to the audit objective.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13E2C8B-945B-403E-9475-7B0B64B9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14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F1FC89F-2FBB-4287-940A-734D56903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9032" y="1169368"/>
            <a:ext cx="15985776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Specifying the audit objective and defining the population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64752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11A90BB-F82D-43BB-A971-6BB80B3D00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872" y="3401616"/>
            <a:ext cx="19082120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Stratification is the process of dividing the population into a series of sub-populations, each of which has an identifying characteristic, such as dollar value (</a:t>
            </a:r>
            <a:r>
              <a:rPr lang="it-IT" altLang="en-US" sz="4700" dirty="0"/>
              <a:t>ASA 530/ISA 530 Appendix 1, paragraphs 1–4).</a:t>
            </a:r>
            <a:endParaRPr lang="en-AU" altLang="en-US" sz="4700" dirty="0"/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Can assist with audit efficiency as it allows the auditor to reduce the sample size by reducing variability without increasing the sampling risk.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Can direct auditor’s attention to areas of audit interest</a:t>
            </a:r>
            <a:r>
              <a:rPr lang="en-US" altLang="en-US" sz="4700" dirty="0"/>
              <a:t>,</a:t>
            </a:r>
            <a:r>
              <a:rPr lang="en-AU" altLang="en-US" sz="4700" dirty="0"/>
              <a:t> especially risky or material items. 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18A87A-9B59-43D5-836A-475EA1534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15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744D92-1473-42C6-A7AF-A6DE8E85E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4896" y="1457400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Stratification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122294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976DFE-461C-49ED-A369-95D581EE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4936" y="3545632"/>
            <a:ext cx="18336313" cy="8710706"/>
          </a:xfrm>
        </p:spPr>
        <p:txBody>
          <a:bodyPr/>
          <a:lstStyle/>
          <a:p>
            <a:pPr marL="864000" lvl="4" indent="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None/>
              <a:defRPr/>
            </a:pPr>
            <a:r>
              <a:rPr lang="en-AU" altLang="en-US" sz="4700" dirty="0"/>
              <a:t>The sampling unit is commonly: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each of the t</a:t>
            </a:r>
            <a:r>
              <a:rPr lang="en-AU" altLang="en-US" sz="4700" dirty="0" err="1"/>
              <a:t>ransactions</a:t>
            </a:r>
            <a:r>
              <a:rPr lang="en-AU" altLang="en-US" sz="4700" dirty="0"/>
              <a:t> or balances making up the account balance, or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 err="1"/>
              <a:t>i</a:t>
            </a:r>
            <a:r>
              <a:rPr lang="en-AU" altLang="en-US" sz="4700" dirty="0" err="1"/>
              <a:t>ndividual</a:t>
            </a:r>
            <a:r>
              <a:rPr lang="en-AU" altLang="en-US" sz="4700" dirty="0"/>
              <a:t> dollars that make up an account balance or class of transactions, commonly referred to as Monetary-Unit Sampling (MUS) or Dollar Unit Sampling (DUS).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3B6DC4-89B6-4302-B73A-99F85A51D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16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F18B9A9-BFC7-4744-B284-1EEEEC4C8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2888" y="1457400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Defining the sampling unit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60497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6B286-CB4B-45B5-8636-4ACD74B324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altLang="en-US" sz="9600" dirty="0"/>
              <a:t>LO </a:t>
            </a:r>
            <a:r>
              <a:rPr lang="en-AU" altLang="en-US" sz="9600" dirty="0" smtClean="0"/>
              <a:t>9</a:t>
            </a:r>
            <a:r>
              <a:rPr lang="en-AU" altLang="en-US" sz="9600" dirty="0" smtClean="0"/>
              <a:t>.4</a:t>
            </a:r>
          </a:p>
          <a:p>
            <a:r>
              <a:rPr lang="en-AU" altLang="en-US" sz="9600" dirty="0" smtClean="0"/>
              <a:t>Determining </a:t>
            </a:r>
            <a:r>
              <a:rPr lang="en-AU" altLang="en-US" sz="9600" dirty="0"/>
              <a:t>sample size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057189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2190DA-1AF2-4195-9F22-B1707185EC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880" y="3329608"/>
            <a:ext cx="18336313" cy="8710706"/>
          </a:xfrm>
        </p:spPr>
        <p:txBody>
          <a:bodyPr/>
          <a:lstStyle/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Sample size is affected by the degree of sampling risk (the probability that the auditor has reached an incorrect conclusion because sampling, rather than 100% examination) the auditor is willing to accept. 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Auditor's major consideration in determining appropriate sample size is whether, given expected results from examining sample, sampling risk will be reduced to an acceptably low level (ASA/ISA 530.07).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8EA708A-E78D-404B-BC87-A5D3CC23B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18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AD0B738-9087-40DB-8816-E42C89C5B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41" y="1385392"/>
            <a:ext cx="18336313" cy="1491516"/>
          </a:xfrm>
        </p:spPr>
        <p:txBody>
          <a:bodyPr/>
          <a:lstStyle/>
          <a:p>
            <a:pPr algn="ctr"/>
            <a:r>
              <a:rPr lang="en-AU" altLang="en-US" sz="4800" dirty="0"/>
              <a:t> </a:t>
            </a:r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Determining sample size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43484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D155FD-A130-464A-B7AC-0FD30F9BC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15494" y="3617640"/>
            <a:ext cx="19802200" cy="8710706"/>
          </a:xfrm>
        </p:spPr>
        <p:txBody>
          <a:bodyPr/>
          <a:lstStyle/>
          <a:p>
            <a:pPr>
              <a:defRPr/>
            </a:pPr>
            <a:r>
              <a:rPr lang="en-US" altLang="en-US" sz="4700" dirty="0"/>
              <a:t>Appendix 2 to ASA/ISA 530 outlines the factors that influence sample size for tests of </a:t>
            </a:r>
            <a:r>
              <a:rPr lang="en-AU" altLang="en-US" sz="4700" dirty="0"/>
              <a:t>controls as follows: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extent to which the auditor’s risk assessment takes into account relevant controls </a:t>
            </a:r>
            <a:r>
              <a:rPr lang="en-AU" altLang="en-US" sz="4700" dirty="0"/>
              <a:t>(control risk assessment)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tolerable rate of deviation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expected rate of deviation in the population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auditor’s desired level of assurance </a:t>
            </a:r>
            <a:r>
              <a:rPr lang="en-AU" altLang="en-US" sz="4700" dirty="0"/>
              <a:t>that actual deviation rate is not larger than tolerable deviation rate</a:t>
            </a:r>
            <a:endParaRPr lang="en-US" altLang="en-US" sz="4700" dirty="0"/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number of sampling units in the population.</a:t>
            </a:r>
            <a:endParaRPr lang="en-AU" altLang="en-US" sz="4700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48C5B8-41D6-4994-978A-EFB0BC872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19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F1363CB-090D-4B96-8317-3C7AE54D8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688" y="1169368"/>
            <a:ext cx="22993200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Factors that influence sample size for tests of controls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940537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1846D4-5908-457D-8AF0-19D111A45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6784" y="3049190"/>
            <a:ext cx="21602400" cy="8710706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altLang="en-US" sz="4200" dirty="0"/>
              <a:t>Appendix 3 to ASA/ISA 530 outlines the factors that influence sample size for substantive </a:t>
            </a:r>
            <a:r>
              <a:rPr lang="en-AU" altLang="en-US" sz="4200" dirty="0"/>
              <a:t>testing as follows: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auditor’s assessment of risk of material misstatement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use of other substantive procedures directed at the same assertion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auditor’s desired level of assurance that actual misstatement is not greater than </a:t>
            </a:r>
            <a:r>
              <a:rPr lang="en-AU" altLang="en-US" sz="4700" dirty="0"/>
              <a:t>tolerable misstatement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the tolerable misstatement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amount of misstatement the auditor expects to find in the population (expected </a:t>
            </a:r>
            <a:r>
              <a:rPr lang="en-AU" altLang="en-US" sz="4700" dirty="0"/>
              <a:t>misstatement)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stratification</a:t>
            </a:r>
          </a:p>
          <a:p>
            <a:pPr marL="1606950" lvl="4" indent="-7429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number of sampling units in the population.</a:t>
            </a:r>
            <a:endParaRPr lang="en-AU" altLang="en-US" sz="4700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ED93B7-CB25-425D-93CE-8D870E681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20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4C5365-B4DA-40F0-9678-49B91827F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8912" y="639634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Factors that influence sample size for substantive testing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76269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51EFD0-02CE-4A7C-803D-590BFB33E41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57450" y="5705872"/>
            <a:ext cx="19910334" cy="5555493"/>
          </a:xfrm>
        </p:spPr>
        <p:txBody>
          <a:bodyPr/>
          <a:lstStyle/>
          <a:p>
            <a:r>
              <a:rPr lang="en-AU" altLang="en-US" dirty="0" smtClean="0"/>
              <a:t>         LO 9.5</a:t>
            </a:r>
            <a:endParaRPr lang="en-AU" altLang="en-US" dirty="0"/>
          </a:p>
          <a:p>
            <a:r>
              <a:rPr lang="en-AU" altLang="en-US" dirty="0"/>
              <a:t> </a:t>
            </a:r>
            <a:r>
              <a:rPr lang="en-AU" altLang="en-US" dirty="0" smtClean="0"/>
              <a:t>      </a:t>
            </a:r>
            <a:r>
              <a:rPr lang="en-AU" altLang="en-US" dirty="0" smtClean="0"/>
              <a:t>Selecting </a:t>
            </a:r>
            <a:r>
              <a:rPr lang="en-AU" altLang="en-US" dirty="0"/>
              <a:t>the sample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533694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A75688-2AFB-499E-B046-EE01760EC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6864" y="2737134"/>
            <a:ext cx="20450272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To draw conclusions about population or stratum, </a:t>
            </a:r>
            <a:r>
              <a:rPr lang="en-AU" altLang="en-US" sz="4700" dirty="0" smtClean="0"/>
              <a:t> </a:t>
            </a:r>
            <a:r>
              <a:rPr lang="en-US" altLang="en-US" sz="4700" dirty="0" smtClean="0"/>
              <a:t>the </a:t>
            </a:r>
            <a:r>
              <a:rPr lang="en-AU" altLang="en-US" sz="4700" dirty="0"/>
              <a:t>sample needs to be typical of characteristics </a:t>
            </a:r>
            <a:r>
              <a:rPr lang="en-AU" altLang="en-US" sz="4700" dirty="0" smtClean="0"/>
              <a:t>of </a:t>
            </a:r>
            <a:r>
              <a:rPr lang="en-AU" altLang="en-US" sz="4700" dirty="0"/>
              <a:t>population or stratum.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Sample needs to be selected without bias so </a:t>
            </a:r>
            <a:br>
              <a:rPr lang="en-AU" altLang="en-US" sz="4700" dirty="0"/>
            </a:br>
            <a:r>
              <a:rPr lang="en-AU" altLang="en-US" sz="4700" dirty="0"/>
              <a:t>that all sampling units in the population or stratum have a chance of selection.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Common sampling techniques are:</a:t>
            </a:r>
          </a:p>
          <a:p>
            <a:pPr marL="3163500" lvl="7" indent="-571500">
              <a:spcBef>
                <a:spcPts val="1200"/>
              </a:spcBef>
            </a:pPr>
            <a:r>
              <a:rPr lang="en-US" altLang="en-US" sz="4200" dirty="0"/>
              <a:t>r</a:t>
            </a:r>
            <a:r>
              <a:rPr lang="en-AU" altLang="en-US" sz="4200" dirty="0" err="1"/>
              <a:t>andom</a:t>
            </a:r>
            <a:r>
              <a:rPr lang="en-AU" altLang="en-US" sz="4200" dirty="0"/>
              <a:t> selection—random number generation</a:t>
            </a:r>
          </a:p>
          <a:p>
            <a:pPr marL="3163500" lvl="7" indent="-571500">
              <a:spcBef>
                <a:spcPts val="1200"/>
              </a:spcBef>
            </a:pPr>
            <a:r>
              <a:rPr lang="en-US" altLang="en-US" sz="4200" dirty="0"/>
              <a:t>s</a:t>
            </a:r>
            <a:r>
              <a:rPr lang="en-AU" altLang="en-US" sz="4200" dirty="0" err="1"/>
              <a:t>ystematic</a:t>
            </a:r>
            <a:r>
              <a:rPr lang="en-AU" altLang="en-US" sz="4200" dirty="0"/>
              <a:t> selection</a:t>
            </a:r>
          </a:p>
          <a:p>
            <a:pPr marL="3163500" lvl="7" indent="-571500">
              <a:spcBef>
                <a:spcPts val="1200"/>
              </a:spcBef>
            </a:pPr>
            <a:r>
              <a:rPr lang="en-US" altLang="en-US" sz="4200" dirty="0"/>
              <a:t>h</a:t>
            </a:r>
            <a:r>
              <a:rPr lang="en-AU" altLang="en-US" sz="4200" dirty="0" err="1"/>
              <a:t>aphazard</a:t>
            </a:r>
            <a:r>
              <a:rPr lang="en-AU" altLang="en-US" sz="4200" dirty="0"/>
              <a:t> selection—select without conscious bias.</a:t>
            </a:r>
          </a:p>
          <a:p>
            <a:pPr lvl="4"/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C54525-C256-47D3-B0A2-59CAE9585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22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1CBE61-3372-47FF-951F-E81C5E7C0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6864" y="1169368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Selecting the sample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180540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246E139-43D2-4401-ABA0-00A2300887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2280" y="3126580"/>
            <a:ext cx="18336313" cy="8710706"/>
          </a:xfrm>
        </p:spPr>
        <p:txBody>
          <a:bodyPr/>
          <a:lstStyle/>
          <a:p>
            <a:pPr marL="310950" lvl="1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For</a:t>
            </a:r>
            <a:r>
              <a:rPr lang="en-AU" altLang="en-US" sz="4700" dirty="0"/>
              <a:t> example, suppose the sample size is 20 and the number of items in the population is 10 000</a:t>
            </a:r>
            <a:r>
              <a:rPr lang="en-AU" altLang="en-US" sz="4700" dirty="0" smtClean="0"/>
              <a:t>: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endParaRPr lang="en-AU" altLang="en-US" sz="4700" dirty="0"/>
          </a:p>
          <a:p>
            <a:pPr marL="571500" indent="-5715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AU" altLang="en-US" sz="4200" dirty="0"/>
              <a:t>Step 1: Calculate the sample interval: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altLang="en-US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altLang="en-US" sz="4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altLang="en-US" sz="4200" dirty="0"/>
              <a:t>Step 2: Give every item in population a chance of selection by choosing a random number (random start) within range of one and sampling interval (in this example, 500)</a:t>
            </a:r>
            <a:r>
              <a:rPr lang="en-US" altLang="en-US" sz="4200" dirty="0"/>
              <a:t>,</a:t>
            </a:r>
            <a:r>
              <a:rPr lang="en-AU" altLang="en-US" sz="4200" dirty="0"/>
              <a:t> e.g. 217.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AU" altLang="en-US" sz="4200" dirty="0"/>
              <a:t>Step 3: Continue to add sampling interval to random start, and identify items to be sampled, e.g. item </a:t>
            </a:r>
            <a:r>
              <a:rPr lang="en-AU" altLang="en-US" sz="4200" dirty="0" err="1"/>
              <a:t>nos</a:t>
            </a:r>
            <a:r>
              <a:rPr lang="en-US" altLang="en-US" sz="4200" dirty="0"/>
              <a:t>.</a:t>
            </a:r>
            <a:r>
              <a:rPr lang="en-AU" altLang="en-US" sz="4200" dirty="0"/>
              <a:t> 217, 717, 1217. . .  9217, 9717.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671E3C-F967-4B5D-AFC2-85838F9D8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23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E4EF5B8-B26C-4921-BC34-74763CF51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280" y="1258563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Steps in systematic selection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E4EC8A91-1E6C-4900-B338-D3B44ECA09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4823517"/>
              </p:ext>
            </p:extLst>
          </p:nvPr>
        </p:nvGraphicFramePr>
        <p:xfrm>
          <a:off x="5063208" y="6576152"/>
          <a:ext cx="11600901" cy="1224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Equation" r:id="rId3" imgW="0" imgH="0" progId="Equation.3">
                  <p:embed/>
                </p:oleObj>
              </mc:Choice>
              <mc:Fallback>
                <p:oleObj name="Equation" r:id="rId3" imgW="0" imgH="0" progId="Equation.3">
                  <p:embed/>
                  <p:pic>
                    <p:nvPicPr>
                      <p:cNvPr id="44036" name="Object 5">
                        <a:extLst>
                          <a:ext uri="{FF2B5EF4-FFF2-40B4-BE49-F238E27FC236}">
                            <a16:creationId xmlns:a16="http://schemas.microsoft.com/office/drawing/2014/main" id="{4AD459DF-96FF-466A-9F0F-D13B7EA2643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3208" y="6576152"/>
                        <a:ext cx="11600901" cy="12247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0888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BD06338-438E-4BB2-96A6-7F87E241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8952" y="3185592"/>
            <a:ext cx="18336313" cy="8710706"/>
          </a:xfrm>
        </p:spPr>
        <p:txBody>
          <a:bodyPr/>
          <a:lstStyle/>
          <a:p>
            <a:pPr marL="571500" indent="-5715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altLang="en-US" sz="5500" b="1" dirty="0">
                <a:solidFill>
                  <a:srgbClr val="DD622B"/>
                </a:solidFill>
              </a:rPr>
              <a:t>Block selection</a:t>
            </a:r>
            <a:r>
              <a:rPr lang="en-US" altLang="en-US" sz="5500" dirty="0"/>
              <a:t>: the auditor selects all items of a specified type processed on a particular day, week or month. </a:t>
            </a:r>
            <a:endParaRPr lang="en-AU" altLang="en-US" sz="5500" dirty="0"/>
          </a:p>
          <a:p>
            <a:pPr marL="571500" indent="-5715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AU" altLang="en-US" sz="5500" b="1" dirty="0">
                <a:solidFill>
                  <a:srgbClr val="DD622B"/>
                </a:solidFill>
              </a:rPr>
              <a:t>Judgmental selection </a:t>
            </a:r>
            <a:r>
              <a:rPr lang="en-AU" altLang="en-US" sz="5500" dirty="0"/>
              <a:t>(based on sample item characteristics): the auditor selects large or unusual items from the population or uses some other judgmental criterion for selection. </a:t>
            </a:r>
          </a:p>
          <a:p>
            <a:pPr marL="1435500" lvl="3" indent="-5715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sz="5500" dirty="0"/>
              <a:t>This method has a conscious bias and sample cannot be considered representative of population.</a:t>
            </a:r>
            <a:endParaRPr lang="en-AU" altLang="en-US" sz="5500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453E1F-1E74-41FF-9B9F-22F9B60E4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24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35C2B6E-4CF7-4E62-A85E-EF8101FCE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1641" y="1457400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Unacceptable sample selection methods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0203819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1578A1-898A-4D2A-9DCA-B40D9447CD1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39072" y="3473624"/>
            <a:ext cx="19910334" cy="5555493"/>
          </a:xfrm>
        </p:spPr>
        <p:txBody>
          <a:bodyPr/>
          <a:lstStyle/>
          <a:p>
            <a:r>
              <a:rPr lang="en-AU" altLang="en-US" dirty="0"/>
              <a:t>LO </a:t>
            </a:r>
            <a:r>
              <a:rPr lang="en-AU" altLang="en-US" dirty="0" smtClean="0"/>
              <a:t>9</a:t>
            </a:r>
            <a:r>
              <a:rPr lang="en-AU" altLang="en-US" dirty="0" smtClean="0"/>
              <a:t>.6</a:t>
            </a:r>
          </a:p>
          <a:p>
            <a:r>
              <a:rPr lang="en-AU" altLang="en-US" dirty="0" smtClean="0"/>
              <a:t>Performing </a:t>
            </a:r>
            <a:r>
              <a:rPr lang="en-AU" altLang="en-US" dirty="0"/>
              <a:t>the audit procedures and evaluating sampling results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4046063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537B122-8B7B-4957-AC9C-80E1BFABC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896" y="3257600"/>
            <a:ext cx="19298144" cy="8710706"/>
          </a:xfrm>
        </p:spPr>
        <p:txBody>
          <a:bodyPr/>
          <a:lstStyle/>
          <a:p>
            <a:pPr>
              <a:defRPr/>
            </a:pPr>
            <a:r>
              <a:rPr lang="en-AU" altLang="en-US" sz="5500" dirty="0"/>
              <a:t>To ensure conclusions arising from tests on audit samples are appropriate, auditor must perform testing on each item selected.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5500" dirty="0"/>
              <a:t>If selected item is not appropriate for application </a:t>
            </a:r>
            <a:br>
              <a:rPr lang="en-AU" altLang="en-US" sz="5500" dirty="0"/>
            </a:br>
            <a:r>
              <a:rPr lang="en-AU" altLang="en-US" sz="5500" dirty="0"/>
              <a:t>of testing procedure, a replacement item can be selected (ASA/ISA 530.9–10).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5500" dirty="0"/>
              <a:t>If auditor is unable to perform test on a selected item (e.g. loss of documentation), it is considered to be an error.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endParaRPr lang="en-AU" sz="55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CCBAA3-C0D1-4CDE-8345-AD5188AE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26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74556E4-1134-466F-871E-BA9FFAFFE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0576" y="1169368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Performing the audit procedures 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43018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39B24E-2060-4108-A37E-1BB5D56025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058" y="3054202"/>
            <a:ext cx="20261016" cy="9186264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To evaluate sample results, auditor determines the level of misstatement found in sample and directly projects this misstatement to relevant population. For example: sample 20%, find misstatement of $10 000. Therefore projected misstatement = $50 000 ($10 000/20%).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Projected misstatement is then compared </a:t>
            </a:r>
            <a:r>
              <a:rPr lang="en-US" altLang="en-US" sz="4700" dirty="0"/>
              <a:t>with</a:t>
            </a:r>
            <a:r>
              <a:rPr lang="en-AU" altLang="en-US" sz="4700" dirty="0"/>
              <a:t> tolerable misstatement for the audit procedure to determine if characteristic of interest can be accepted or rejected.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Auditor should consider both the nature and cause of any misstatement or deviations identified.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Anomalous error does not need to be projected. Auditor must perform additional audit procedures to obtain sufficient appropriate audit evidence that the item is not representative of the population.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4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BD1900-5E6A-47A0-9B33-7208F860E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27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C3AE255-8760-4761-B389-2811DB7B1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9410" y="1097360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Evaluating sample results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99753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BA3AFB-B0CD-4EF2-AF39-83B54B4A5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28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3DDE05-40A5-4B47-A52D-36417FCEA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2768" y="1128520"/>
            <a:ext cx="21386376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Projecting misstatements from sample to population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7133A23D-B8E8-4C33-A945-1142EB60C8B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54896" y="3982135"/>
            <a:ext cx="19416982" cy="3905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8149306" y="9018240"/>
            <a:ext cx="1326996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200" i="1" dirty="0"/>
              <a:t>Source: </a:t>
            </a:r>
            <a:r>
              <a:rPr lang="en-AU" sz="2200" dirty="0"/>
              <a:t>Grant, G. &amp; </a:t>
            </a:r>
            <a:r>
              <a:rPr lang="en-AU" sz="2200" dirty="0" err="1"/>
              <a:t>Simnett</a:t>
            </a:r>
            <a:r>
              <a:rPr lang="en-AU" sz="2200" dirty="0"/>
              <a:t>, R. (2018). </a:t>
            </a:r>
            <a:r>
              <a:rPr lang="en-AU" sz="2200" i="1" dirty="0"/>
              <a:t>Auditing &amp; Assurance Services In Australia </a:t>
            </a:r>
            <a:r>
              <a:rPr lang="en-AU" sz="2200" dirty="0"/>
              <a:t>(7th Ed), Sydney, Australia: McGraw Hill</a:t>
            </a:r>
            <a:endParaRPr lang="en-AU" sz="2200" dirty="0"/>
          </a:p>
        </p:txBody>
      </p:sp>
    </p:spTree>
    <p:extLst>
      <p:ext uri="{BB962C8B-B14F-4D97-AF65-F5344CB8AC3E}">
        <p14:creationId xmlns:p14="http://schemas.microsoft.com/office/powerpoint/2010/main" val="8851494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48D14-E39E-49D7-9C75-D6399425AB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23048" y="4049688"/>
            <a:ext cx="19910334" cy="5555493"/>
          </a:xfrm>
        </p:spPr>
        <p:txBody>
          <a:bodyPr/>
          <a:lstStyle/>
          <a:p>
            <a:r>
              <a:rPr lang="en-AU" altLang="en-US" dirty="0"/>
              <a:t>LO </a:t>
            </a:r>
            <a:r>
              <a:rPr lang="en-AU" altLang="en-US" dirty="0" smtClean="0"/>
              <a:t>9.7</a:t>
            </a:r>
            <a:endParaRPr lang="en-AU" altLang="en-US" dirty="0"/>
          </a:p>
          <a:p>
            <a:r>
              <a:rPr lang="en-AU" altLang="en-US" dirty="0" smtClean="0"/>
              <a:t> </a:t>
            </a:r>
            <a:r>
              <a:rPr lang="en-AU" altLang="en-US" dirty="0"/>
              <a:t>Sampling for tests </a:t>
            </a:r>
            <a:r>
              <a:rPr lang="en-AU" altLang="en-US" dirty="0" smtClean="0"/>
              <a:t>of </a:t>
            </a:r>
            <a:r>
              <a:rPr lang="en-AU" altLang="en-US" dirty="0"/>
              <a:t>controls: attribute sampling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88300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12F3F40-CFE7-40C9-B5C2-497BDD272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6824" y="3545632"/>
            <a:ext cx="19874208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Audit sampling is useful for tests of controls, especially involving inspection of source documentation for specific attributes, such as evidence of authorisation (attribute sampling).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Involves examination of documents for particular attributes related to controls (e</a:t>
            </a:r>
            <a:r>
              <a:rPr lang="en-US" altLang="en-US" sz="4700" dirty="0"/>
              <a:t>.</a:t>
            </a:r>
            <a:r>
              <a:rPr lang="en-AU" altLang="en-US" sz="4700" dirty="0"/>
              <a:t>g. authorisation).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Results of attribute sampling can be used to support or refute an initial assessment of control risk. 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BBAF55-5E29-465F-823F-0135F7998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30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14957F3-8AC9-4DF1-BE1F-73FE5A167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6784" y="1457400"/>
            <a:ext cx="21026336" cy="1491516"/>
          </a:xfrm>
        </p:spPr>
        <p:txBody>
          <a:bodyPr/>
          <a:lstStyle/>
          <a:p>
            <a:pPr algn="ctr"/>
            <a:r>
              <a:rPr lang="en-AU" altLang="en-US" dirty="0"/>
              <a:t> </a:t>
            </a:r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Sampling for tests of controls: attribute sampling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651514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BF35CB9-7FF8-498B-93BC-6689404B7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4896" y="3049190"/>
            <a:ext cx="18336313" cy="8710706"/>
          </a:xfrm>
        </p:spPr>
        <p:txBody>
          <a:bodyPr/>
          <a:lstStyle/>
          <a:p>
            <a:pPr>
              <a:defRPr/>
            </a:pPr>
            <a:r>
              <a:rPr lang="en-AU" altLang="en-US" sz="4200" dirty="0"/>
              <a:t>Auditor should consider</a:t>
            </a:r>
            <a:r>
              <a:rPr lang="en-US" altLang="en-US" sz="4200" dirty="0" smtClean="0"/>
              <a:t>:</a:t>
            </a:r>
          </a:p>
          <a:p>
            <a:pPr>
              <a:defRPr/>
            </a:pPr>
            <a:endParaRPr lang="en-AU" altLang="en-US" sz="4200" dirty="0"/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200" dirty="0"/>
              <a:t>a</a:t>
            </a:r>
            <a:r>
              <a:rPr lang="en-AU" altLang="en-US" sz="4700" dirty="0" err="1"/>
              <a:t>udit</a:t>
            </a:r>
            <a:r>
              <a:rPr lang="en-AU" altLang="en-US" sz="4700" dirty="0"/>
              <a:t> objectives (assertions of audit interest)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control risk assessment and tolerable deviation rate</a:t>
            </a:r>
            <a:endParaRPr lang="en-AU" altLang="en-US" sz="4700" dirty="0"/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a</a:t>
            </a:r>
            <a:r>
              <a:rPr lang="en-AU" altLang="en-US" sz="4700" dirty="0" err="1"/>
              <a:t>llowable</a:t>
            </a:r>
            <a:r>
              <a:rPr lang="en-AU" altLang="en-US" sz="4700" dirty="0"/>
              <a:t> risk of over-reliance: allowable risk of assessing control risk too low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e</a:t>
            </a:r>
            <a:r>
              <a:rPr lang="en-AU" altLang="en-US" sz="4700" dirty="0" err="1"/>
              <a:t>xpected</a:t>
            </a:r>
            <a:r>
              <a:rPr lang="en-AU" altLang="en-US" sz="4700" dirty="0"/>
              <a:t> error: amount of error the auditor expects to find in the population.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02A9C98-8A1C-4A3A-9DE4-4C260F4E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31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5FEEDF-48F2-4668-8E8E-E7EFAEC9F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4776" y="1169368"/>
            <a:ext cx="21602400" cy="1491516"/>
          </a:xfrm>
        </p:spPr>
        <p:txBody>
          <a:bodyPr/>
          <a:lstStyle/>
          <a:p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Planning and designing sample for tests of controls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80391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347426-81B8-47A5-8619-1C75AE6EF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4816" y="2617190"/>
            <a:ext cx="18336313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 sampling </a:t>
            </a:r>
            <a:r>
              <a:rPr lang="en-US" altLang="en-US" sz="4700" dirty="0"/>
              <a:t>technique that is suitable for tests of controls is attribute sampling.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The following steps are necessary in considering the relationship between the sample and the objective of the test:</a:t>
            </a:r>
          </a:p>
          <a:p>
            <a:pPr marL="2299500" lvl="5" indent="-5715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sz="4200" dirty="0"/>
              <a:t>identify relevant control objectives, policies and procedures that are relevant to establishing reliance on internal controls and reducing substantive tests of the related account </a:t>
            </a:r>
            <a:r>
              <a:rPr lang="en-AU" altLang="en-US" sz="4200" dirty="0"/>
              <a:t>balances</a:t>
            </a:r>
            <a:endParaRPr lang="en-US" altLang="en-US" sz="4200" dirty="0"/>
          </a:p>
          <a:p>
            <a:pPr marL="2299500" lvl="5" indent="-5715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sz="4200" dirty="0"/>
              <a:t>identify population and sample unit</a:t>
            </a:r>
          </a:p>
          <a:p>
            <a:pPr marL="2299500" lvl="5" indent="-571500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altLang="en-US" sz="4200" dirty="0"/>
              <a:t>define the characteristic of interest—so that an attribute either exists or does not exist, which means that a control activity has either been complied with or has not been complied with.</a:t>
            </a:r>
            <a:endParaRPr lang="en-AU" altLang="en-US" sz="4200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C146C43-4C3B-4641-BBF1-FE08A9FB0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32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DAC49C0-4E24-4061-BB86-2A1BA585E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0880" y="928032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Audit objectives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453043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2E048F-4893-4E80-98CF-D8F7D73DEF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8872" y="3049190"/>
            <a:ext cx="18336313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Sample unit is individual dollar units, not physical units (transactions or balances). 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A population with $1 000 000 that contains 1000 physical units or accounts is viewed as a population with 1 000 000 sample units.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AU" altLang="en-US" sz="4700" dirty="0"/>
              <a:t>Individual dollar selected is attached to that physical unit or account in which it is contained, and the unit or account will then be tested.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sz="42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F4C35F-560E-4AC4-9710-F1691FD53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33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7CDE8B-FDF9-4343-9D58-2A3982EC18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04" y="1169368"/>
            <a:ext cx="18336313" cy="1491516"/>
          </a:xfrm>
        </p:spPr>
        <p:txBody>
          <a:bodyPr/>
          <a:lstStyle/>
          <a:p>
            <a:pPr algn="ctr"/>
            <a:r>
              <a:rPr lang="en-AU" altLang="en-US" sz="6600" dirty="0">
                <a:solidFill>
                  <a:srgbClr val="0070C0"/>
                </a:solidFill>
                <a:cs typeface="+mj-cs"/>
              </a:rPr>
              <a:t>Dollar-unit sampling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89984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F63410-9371-4507-803D-4C07419A87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0960" y="3473624"/>
            <a:ext cx="18336313" cy="8710706"/>
          </a:xfrm>
        </p:spPr>
        <p:txBody>
          <a:bodyPr/>
          <a:lstStyle/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Directs auditor’s attention to material items. 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For example, under traditional sampling, debtor A (owing $10 000) and debtor B (owing $1000) have equal chance of selection. Under DUS, debtor A is ten times more likely to be selected and tested.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Directs auditor’s attention towards overstatement errors.</a:t>
            </a:r>
          </a:p>
          <a:p>
            <a:pPr marL="1606950" lvl="4" indent="-742950">
              <a:lnSpc>
                <a:spcPts val="5400"/>
              </a:lnSpc>
              <a:spcBef>
                <a:spcPts val="1200"/>
              </a:spcBef>
              <a:spcAft>
                <a:spcPts val="1300"/>
              </a:spcAft>
              <a:buClr>
                <a:srgbClr val="DD622B"/>
              </a:buClr>
              <a:buSzPct val="90000"/>
              <a:buFont typeface="Wingdings" panose="05000000000000000000" pitchFamily="2" charset="2"/>
              <a:buChar char="§"/>
              <a:defRPr/>
            </a:pPr>
            <a:r>
              <a:rPr lang="en-US" altLang="en-US" sz="4700" dirty="0"/>
              <a:t>However, a disadvantage is that it directs auditor’s attention away from understatement errors.</a:t>
            </a:r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578F67E-1EF3-40DF-83C9-27B901C6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34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71F6CF-5C99-4758-B4BD-90D055552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472" y="1169368"/>
            <a:ext cx="18336313" cy="1491516"/>
          </a:xfrm>
        </p:spPr>
        <p:txBody>
          <a:bodyPr/>
          <a:lstStyle/>
          <a:p>
            <a:pPr algn="ctr"/>
            <a:r>
              <a:rPr lang="en-US" altLang="en-US" sz="6600" dirty="0">
                <a:solidFill>
                  <a:srgbClr val="0070C0"/>
                </a:solidFill>
                <a:cs typeface="+mj-cs"/>
              </a:rPr>
              <a:t>Advantages of dollar-unit sampling (DUS)</a:t>
            </a:r>
            <a:endParaRPr lang="en-AU" sz="6600" dirty="0">
              <a:solidFill>
                <a:srgbClr val="0070C0"/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626339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7A122E-D33A-43C4-903A-03648E5B7D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1642" y="3863340"/>
            <a:ext cx="18336313" cy="8710706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Grant, G. &amp; </a:t>
            </a:r>
            <a:r>
              <a:rPr lang="en-US" sz="3600" dirty="0" err="1"/>
              <a:t>Simnett</a:t>
            </a:r>
            <a:r>
              <a:rPr lang="en-US" sz="3600" dirty="0"/>
              <a:t>, R. (2017</a:t>
            </a:r>
            <a:r>
              <a:rPr lang="en-US" sz="3600" i="1" dirty="0"/>
              <a:t>). Auditing &amp; Assurance Services In Australia </a:t>
            </a:r>
            <a:r>
              <a:rPr lang="en-US" sz="3600" dirty="0"/>
              <a:t>(rev: 6th Ed), Sydney, Australia: McGraw Hill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3600" dirty="0"/>
              <a:t>Moroney, R., Campbell, F., &amp; Hamilton, J., (2017). </a:t>
            </a:r>
            <a:r>
              <a:rPr lang="en-US" sz="3600" i="1" dirty="0"/>
              <a:t>Auditing: A Practical Approach</a:t>
            </a:r>
            <a:r>
              <a:rPr lang="en-US" sz="3600" dirty="0"/>
              <a:t>, </a:t>
            </a:r>
            <a:r>
              <a:rPr lang="en-US" sz="3600" dirty="0" smtClean="0"/>
              <a:t>(3rd </a:t>
            </a:r>
            <a:r>
              <a:rPr lang="en-US" sz="3600" dirty="0" err="1" smtClean="0"/>
              <a:t>ed</a:t>
            </a:r>
            <a:r>
              <a:rPr lang="en-US" sz="3600" dirty="0"/>
              <a:t>)</a:t>
            </a:r>
            <a:r>
              <a:rPr lang="en-US" sz="3600" dirty="0" smtClean="0"/>
              <a:t>, </a:t>
            </a:r>
            <a:r>
              <a:rPr lang="en-US" sz="3600" dirty="0"/>
              <a:t>Sydney, Australia: Wiley</a:t>
            </a:r>
            <a:endParaRPr lang="en-AU" sz="3600" dirty="0"/>
          </a:p>
          <a:p>
            <a:endParaRPr lang="en-AU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2E5DBC0-CEB0-4D9A-ACA4-9CC2A3C0C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1B70CE-F4BC-4B6F-A663-B479B5E51611}" type="slidenum">
              <a:rPr lang="en-AU" noProof="0" smtClean="0"/>
              <a:pPr/>
              <a:t>35</a:t>
            </a:fld>
            <a:endParaRPr lang="en-AU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58D17E-64F3-4CD2-B024-7CBEFEC3D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</a:p>
        </p:txBody>
      </p:sp>
    </p:spTree>
    <p:extLst>
      <p:ext uri="{BB962C8B-B14F-4D97-AF65-F5344CB8AC3E}">
        <p14:creationId xmlns:p14="http://schemas.microsoft.com/office/powerpoint/2010/main" val="733354007"/>
      </p:ext>
    </p:extLst>
  </p:cSld>
  <p:clrMapOvr>
    <a:masterClrMapping/>
  </p:clrMapOvr>
</p:sld>
</file>

<file path=ppt/theme/theme1.xml><?xml version="1.0" encoding="utf-8"?>
<a:theme xmlns:a="http://schemas.openxmlformats.org/drawingml/2006/main" name="TUA">
  <a:themeElements>
    <a:clrScheme name="TUA Colours">
      <a:dk1>
        <a:sysClr val="windowText" lastClr="000000"/>
      </a:dk1>
      <a:lt1>
        <a:sysClr val="window" lastClr="FFFFFF"/>
      </a:lt1>
      <a:dk2>
        <a:srgbClr val="232323"/>
      </a:dk2>
      <a:lt2>
        <a:srgbClr val="FF5000"/>
      </a:lt2>
      <a:accent1>
        <a:srgbClr val="FF5000"/>
      </a:accent1>
      <a:accent2>
        <a:srgbClr val="232323"/>
      </a:accent2>
      <a:accent3>
        <a:srgbClr val="9C9C9C"/>
      </a:accent3>
      <a:accent4>
        <a:srgbClr val="FFC300"/>
      </a:accent4>
      <a:accent5>
        <a:srgbClr val="0A19DC"/>
      </a:accent5>
      <a:accent6>
        <a:srgbClr val="4BE6E1"/>
      </a:accent6>
      <a:hlink>
        <a:srgbClr val="0A19DC"/>
      </a:hlink>
      <a:folHlink>
        <a:srgbClr val="FF5000"/>
      </a:folHlink>
    </a:clrScheme>
    <a:fontScheme name="TUA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E6E6E6"/>
        </a:solidFill>
        <a:ln>
          <a:noFill/>
        </a:ln>
      </a:spPr>
      <a:bodyPr rot="0" spcFirstLastPara="0" vertOverflow="overflow" horzOverflow="overflow" vert="horz" wrap="square" lIns="0" tIns="0" rIns="0" bIns="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ster_TUA.potx" id="{B5C33F71-C16E-4FCC-ADA0-557B8CA6D393}" vid="{392E6DE4-A1C2-404F-B8AD-3E6BFB18DB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UI/customUI.xml><?xml version="1.0" encoding="utf-8"?>
<customUI xmlns="http://schemas.microsoft.com/office/2006/01/customui">
  <ribbon startFromScratch="false">
    <tabs>
      <tab id="CustomTab" label="TUA" insertBeforeMso="TabHome" keytip="Q">
        <group idMso="GroupSlides"/>
        <group id="Group1" label="Change Bullet Styles">
          <button idMso="IndentDecrease" visible="true" label="Decrease List Level" size="large"/>
          <button idMso="IndentIncrease" visible="true" label="Increase List Level" size="large"/>
        </group>
        <group id="Group2" label=" ">
          <checkBox idMso="GuidesShowHide" label="Guides"/>
          <splitButton id="groupsplitbutton" size="normal">
            <button idMso="ObjectsGroup"/>
            <menu id="groupsplitmenu" itemSize="large">
              <button idMso="ObjectsUngroup" description="Un-group selected objects" screentip="Un-group selected objects"/>
              <button idMso="ObjectsRegroup" description="Combine and re-Group selected objects" screentip="Combine and re-Group selected objects"/>
            </menu>
          </splitButton>
          <splitButton id="Cropping" size="normal">
            <toggleButton idMso="PictureCrop" label="Crop Tools"/>
            <menu id="CropMenu" itemSize="large">
              <button idMso="PictureFitCrop" description="Resize picture to fit the placeholder proportionally"/>
              <menuSeparator id="croppingmenu2"/>
              <menu idMso="PictureCropAspectRatioMenu" description="Crop image to selected aspect ratio"/>
              <gallery idMso="PictureShapeGallery" description="Crop image to selected shape"/>
            </menu>
          </splitButton>
          <separator id="sep1"/>
          <button idMso="ZoomFitToWindow" size="large" label="Fit to Window"/>
          <separator id="sep2"/>
          <splitButton id="sendbacksplitbutton" size="large">
            <button idMso="ObjectSendToBack" label="Send to Back"/>
            <menu id="sendbacksplitmenu" itemSize="large">
              <button idMso="ObjectBringToFront" label="Bring to Front"/>
            </menu>
          </splitButton>
          <separator id="sep3"/>
          <toggleButton idMso="SelectionPane" label="Selection Pane" size="large"/>
        </group>
        <group id="group3" label=" ">
          <button idMso="HeaderFooterInsert" size="large"/>
          <button idMso="PasteTextOnly" size="large" imageMso="Paste" label="Paste Unformatted"/>
        </group>
      </tab>
    </tabs>
  </ribbon>
</customUI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67C48349694D469130006F2B4477D1" ma:contentTypeVersion="2" ma:contentTypeDescription="Create a new document." ma:contentTypeScope="" ma:versionID="28eceabad4c25334d80210ce2934b4c0">
  <xsd:schema xmlns:xsd="http://www.w3.org/2001/XMLSchema" xmlns:xs="http://www.w3.org/2001/XMLSchema" xmlns:p="http://schemas.microsoft.com/office/2006/metadata/properties" xmlns:ns2="54f504c2-cab8-458e-83b9-703e4a3d70e4" targetNamespace="http://schemas.microsoft.com/office/2006/metadata/properties" ma:root="true" ma:fieldsID="b782a5a18ad460103b61a0d3b627c96c" ns2:_="">
    <xsd:import namespace="54f504c2-cab8-458e-83b9-703e4a3d70e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f504c2-cab8-458e-83b9-703e4a3d70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1964F96-A125-403D-88C9-B9EA3EC2A4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7555F7C-D0AC-43CE-BC1D-4BA4E04A4DC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f504c2-cab8-458e-83b9-703e4a3d70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F23F9D0-3301-4FE2-AE5D-AFE9125F3EC5}">
  <ds:schemaRefs>
    <ds:schemaRef ds:uri="http://purl.org/dc/terms/"/>
    <ds:schemaRef ds:uri="54f504c2-cab8-458e-83b9-703e4a3d70e4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Master_TUA</Template>
  <TotalTime>2142</TotalTime>
  <Words>2048</Words>
  <Application>Microsoft Office PowerPoint</Application>
  <PresentationFormat>Custom</PresentationFormat>
  <Paragraphs>187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1" baseType="lpstr">
      <vt:lpstr>ＭＳ Ｐゴシック</vt:lpstr>
      <vt:lpstr>Arial</vt:lpstr>
      <vt:lpstr>Calibri</vt:lpstr>
      <vt:lpstr>Wingdings</vt:lpstr>
      <vt:lpstr>TUA</vt:lpstr>
      <vt:lpstr>Equation</vt:lpstr>
      <vt:lpstr>Module 5.1 / Week 9     Audit Sampling</vt:lpstr>
      <vt:lpstr>Learning Objectives</vt:lpstr>
      <vt:lpstr>PowerPoint Presentation</vt:lpstr>
      <vt:lpstr> Definition and features</vt:lpstr>
      <vt:lpstr>Sampling risk</vt:lpstr>
      <vt:lpstr>Characteristic of interest</vt:lpstr>
      <vt:lpstr>PowerPoint Presentation</vt:lpstr>
      <vt:lpstr>Various means of gathering audit evidence</vt:lpstr>
      <vt:lpstr>Non-statistical versus statistical audit sampling </vt:lpstr>
      <vt:lpstr>Current practice in Australia and business risk assessment</vt:lpstr>
      <vt:lpstr>Basic requirements of all audit samples</vt:lpstr>
      <vt:lpstr>PowerPoint Presentation</vt:lpstr>
      <vt:lpstr>Planning and designing the sample</vt:lpstr>
      <vt:lpstr>Specifying the audit objective and defining the population</vt:lpstr>
      <vt:lpstr>Stratification</vt:lpstr>
      <vt:lpstr>Defining the sampling unit</vt:lpstr>
      <vt:lpstr>PowerPoint Presentation</vt:lpstr>
      <vt:lpstr> Determining sample size</vt:lpstr>
      <vt:lpstr>Factors that influence sample size for tests of controls</vt:lpstr>
      <vt:lpstr>Factors that influence sample size for substantive testing</vt:lpstr>
      <vt:lpstr>PowerPoint Presentation</vt:lpstr>
      <vt:lpstr>Selecting the sample</vt:lpstr>
      <vt:lpstr>Steps in systematic selection</vt:lpstr>
      <vt:lpstr>Unacceptable sample selection methods</vt:lpstr>
      <vt:lpstr>PowerPoint Presentation</vt:lpstr>
      <vt:lpstr>Performing the audit procedures </vt:lpstr>
      <vt:lpstr>Evaluating sample results</vt:lpstr>
      <vt:lpstr>Projecting misstatements from sample to population</vt:lpstr>
      <vt:lpstr>PowerPoint Presentation</vt:lpstr>
      <vt:lpstr> Sampling for tests of controls: attribute sampling</vt:lpstr>
      <vt:lpstr>Planning and designing sample for tests of controls</vt:lpstr>
      <vt:lpstr>Audit objectives</vt:lpstr>
      <vt:lpstr>Dollar-unit sampling</vt:lpstr>
      <vt:lpstr>Advantages of dollar-unit sampling (DUS)</vt:lpstr>
      <vt:lpstr>References</vt:lpstr>
    </vt:vector>
  </TitlesOfParts>
  <Company>Torrens University Australia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Nadeem Tahir</dc:creator>
  <cp:lastModifiedBy>Marcela Hertnekyova</cp:lastModifiedBy>
  <cp:revision>85</cp:revision>
  <cp:lastPrinted>2018-11-29T00:32:19Z</cp:lastPrinted>
  <dcterms:created xsi:type="dcterms:W3CDTF">2020-01-12T23:24:09Z</dcterms:created>
  <dcterms:modified xsi:type="dcterms:W3CDTF">2020-01-19T20:14:37Z</dcterms:modified>
  <cp:category>PowerPoint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0x0101003967C48349694D469130006F2B4477D1</vt:lpwstr>
  </property>
</Properties>
</file>